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60" r:id="rId7"/>
    <p:sldId id="261" r:id="rId8"/>
    <p:sldId id="262" r:id="rId9"/>
    <p:sldId id="263" r:id="rId10"/>
    <p:sldId id="264" r:id="rId11"/>
    <p:sldId id="267" r:id="rId12"/>
    <p:sldId id="265" r:id="rId13"/>
    <p:sldId id="266"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ed Aarsen" initials="FA" lastIdx="3" clrIdx="0">
    <p:extLst>
      <p:ext uri="{19B8F6BF-5375-455C-9EA6-DF929625EA0E}">
        <p15:presenceInfo xmlns:p15="http://schemas.microsoft.com/office/powerpoint/2012/main" userId="S::fred.aarsen@salmay.nl::f7b44d13-cc3b-4e56-b0f2-596589c0a8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F29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2446D6-57E5-314E-A483-CBF79C199DD1}" v="8" dt="2021-08-26T10:16:33.8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8"/>
    <p:restoredTop sz="94671"/>
  </p:normalViewPr>
  <p:slideViewPr>
    <p:cSldViewPr snapToGrid="0" snapToObjects="1">
      <p:cViewPr varScale="1">
        <p:scale>
          <a:sx n="75" d="100"/>
          <a:sy n="75" d="100"/>
        </p:scale>
        <p:origin x="184" y="5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jn Brakenhoff" userId="60a71482-a187-436a-aeff-d53bd24b8cc4" providerId="ADAL" clId="{3F2446D6-57E5-314E-A483-CBF79C199DD1}"/>
    <pc:docChg chg="undo custSel delSld modSld">
      <pc:chgData name="Martijn Brakenhoff" userId="60a71482-a187-436a-aeff-d53bd24b8cc4" providerId="ADAL" clId="{3F2446D6-57E5-314E-A483-CBF79C199DD1}" dt="2021-08-31T10:15:59.579" v="166" actId="1076"/>
      <pc:docMkLst>
        <pc:docMk/>
      </pc:docMkLst>
      <pc:sldChg chg="addSp delSp modSp mod">
        <pc:chgData name="Martijn Brakenhoff" userId="60a71482-a187-436a-aeff-d53bd24b8cc4" providerId="ADAL" clId="{3F2446D6-57E5-314E-A483-CBF79C199DD1}" dt="2021-08-26T10:16:35.852" v="140" actId="478"/>
        <pc:sldMkLst>
          <pc:docMk/>
          <pc:sldMk cId="1489635206" sldId="256"/>
        </pc:sldMkLst>
        <pc:picChg chg="add mod">
          <ac:chgData name="Martijn Brakenhoff" userId="60a71482-a187-436a-aeff-d53bd24b8cc4" providerId="ADAL" clId="{3F2446D6-57E5-314E-A483-CBF79C199DD1}" dt="2021-08-26T10:16:33.804" v="139" actId="167"/>
          <ac:picMkLst>
            <pc:docMk/>
            <pc:sldMk cId="1489635206" sldId="256"/>
            <ac:picMk id="3" creationId="{71A05834-2353-2C49-A8FD-E2D1B0D61237}"/>
          </ac:picMkLst>
        </pc:picChg>
        <pc:picChg chg="del">
          <ac:chgData name="Martijn Brakenhoff" userId="60a71482-a187-436a-aeff-d53bd24b8cc4" providerId="ADAL" clId="{3F2446D6-57E5-314E-A483-CBF79C199DD1}" dt="2021-08-26T10:16:35.852" v="140" actId="478"/>
          <ac:picMkLst>
            <pc:docMk/>
            <pc:sldMk cId="1489635206" sldId="256"/>
            <ac:picMk id="8" creationId="{1FAC7DD4-1819-6B4F-AAED-4C51B61A708C}"/>
          </ac:picMkLst>
        </pc:picChg>
      </pc:sldChg>
      <pc:sldChg chg="modSp mod">
        <pc:chgData name="Martijn Brakenhoff" userId="60a71482-a187-436a-aeff-d53bd24b8cc4" providerId="ADAL" clId="{3F2446D6-57E5-314E-A483-CBF79C199DD1}" dt="2021-08-26T09:54:48.162" v="55" actId="255"/>
        <pc:sldMkLst>
          <pc:docMk/>
          <pc:sldMk cId="1452497749" sldId="257"/>
        </pc:sldMkLst>
        <pc:spChg chg="mod">
          <ac:chgData name="Martijn Brakenhoff" userId="60a71482-a187-436a-aeff-d53bd24b8cc4" providerId="ADAL" clId="{3F2446D6-57E5-314E-A483-CBF79C199DD1}" dt="2021-08-26T09:54:48.162" v="55" actId="255"/>
          <ac:spMkLst>
            <pc:docMk/>
            <pc:sldMk cId="1452497749" sldId="257"/>
            <ac:spMk id="2" creationId="{82B29615-C558-E741-850B-5730F00A86B3}"/>
          </ac:spMkLst>
        </pc:spChg>
      </pc:sldChg>
      <pc:sldChg chg="modSp del mod">
        <pc:chgData name="Martijn Brakenhoff" userId="60a71482-a187-436a-aeff-d53bd24b8cc4" providerId="ADAL" clId="{3F2446D6-57E5-314E-A483-CBF79C199DD1}" dt="2021-08-26T09:58:37.131" v="76" actId="2696"/>
        <pc:sldMkLst>
          <pc:docMk/>
          <pc:sldMk cId="3955939637" sldId="258"/>
        </pc:sldMkLst>
        <pc:spChg chg="mod">
          <ac:chgData name="Martijn Brakenhoff" userId="60a71482-a187-436a-aeff-d53bd24b8cc4" providerId="ADAL" clId="{3F2446D6-57E5-314E-A483-CBF79C199DD1}" dt="2021-08-26T09:53:03.286" v="41" actId="20577"/>
          <ac:spMkLst>
            <pc:docMk/>
            <pc:sldMk cId="3955939637" sldId="258"/>
            <ac:spMk id="2" creationId="{82B29615-C558-E741-850B-5730F00A86B3}"/>
          </ac:spMkLst>
        </pc:spChg>
      </pc:sldChg>
      <pc:sldChg chg="modSp del mod">
        <pc:chgData name="Martijn Brakenhoff" userId="60a71482-a187-436a-aeff-d53bd24b8cc4" providerId="ADAL" clId="{3F2446D6-57E5-314E-A483-CBF79C199DD1}" dt="2021-08-26T09:58:48.656" v="77" actId="2696"/>
        <pc:sldMkLst>
          <pc:docMk/>
          <pc:sldMk cId="2764421118" sldId="259"/>
        </pc:sldMkLst>
        <pc:spChg chg="mod">
          <ac:chgData name="Martijn Brakenhoff" userId="60a71482-a187-436a-aeff-d53bd24b8cc4" providerId="ADAL" clId="{3F2446D6-57E5-314E-A483-CBF79C199DD1}" dt="2021-08-26T09:52:49.042" v="39" actId="255"/>
          <ac:spMkLst>
            <pc:docMk/>
            <pc:sldMk cId="2764421118" sldId="259"/>
            <ac:spMk id="2" creationId="{82B29615-C558-E741-850B-5730F00A86B3}"/>
          </ac:spMkLst>
        </pc:spChg>
      </pc:sldChg>
      <pc:sldChg chg="modSp mod">
        <pc:chgData name="Martijn Brakenhoff" userId="60a71482-a187-436a-aeff-d53bd24b8cc4" providerId="ADAL" clId="{3F2446D6-57E5-314E-A483-CBF79C199DD1}" dt="2021-08-26T09:55:58.664" v="69" actId="255"/>
        <pc:sldMkLst>
          <pc:docMk/>
          <pc:sldMk cId="2354793592" sldId="260"/>
        </pc:sldMkLst>
        <pc:spChg chg="mod">
          <ac:chgData name="Martijn Brakenhoff" userId="60a71482-a187-436a-aeff-d53bd24b8cc4" providerId="ADAL" clId="{3F2446D6-57E5-314E-A483-CBF79C199DD1}" dt="2021-08-26T09:53:17.106" v="42" actId="255"/>
          <ac:spMkLst>
            <pc:docMk/>
            <pc:sldMk cId="2354793592" sldId="260"/>
            <ac:spMk id="2" creationId="{82B29615-C558-E741-850B-5730F00A86B3}"/>
          </ac:spMkLst>
        </pc:spChg>
        <pc:spChg chg="mod">
          <ac:chgData name="Martijn Brakenhoff" userId="60a71482-a187-436a-aeff-d53bd24b8cc4" providerId="ADAL" clId="{3F2446D6-57E5-314E-A483-CBF79C199DD1}" dt="2021-08-26T09:55:58.664" v="69" actId="255"/>
          <ac:spMkLst>
            <pc:docMk/>
            <pc:sldMk cId="2354793592" sldId="260"/>
            <ac:spMk id="3" creationId="{973490A0-3624-7244-80A4-B49D3D3CD4F9}"/>
          </ac:spMkLst>
        </pc:spChg>
      </pc:sldChg>
      <pc:sldChg chg="addSp delSp modSp mod">
        <pc:chgData name="Martijn Brakenhoff" userId="60a71482-a187-436a-aeff-d53bd24b8cc4" providerId="ADAL" clId="{3F2446D6-57E5-314E-A483-CBF79C199DD1}" dt="2021-08-26T10:00:10.009" v="94" actId="1076"/>
        <pc:sldMkLst>
          <pc:docMk/>
          <pc:sldMk cId="3424320936" sldId="261"/>
        </pc:sldMkLst>
        <pc:spChg chg="mod">
          <ac:chgData name="Martijn Brakenhoff" userId="60a71482-a187-436a-aeff-d53bd24b8cc4" providerId="ADAL" clId="{3F2446D6-57E5-314E-A483-CBF79C199DD1}" dt="2021-08-26T09:59:28.053" v="88" actId="27636"/>
          <ac:spMkLst>
            <pc:docMk/>
            <pc:sldMk cId="3424320936" sldId="261"/>
            <ac:spMk id="2" creationId="{82B29615-C558-E741-850B-5730F00A86B3}"/>
          </ac:spMkLst>
        </pc:spChg>
        <pc:spChg chg="add del mod">
          <ac:chgData name="Martijn Brakenhoff" userId="60a71482-a187-436a-aeff-d53bd24b8cc4" providerId="ADAL" clId="{3F2446D6-57E5-314E-A483-CBF79C199DD1}" dt="2021-08-26T09:58:02.694" v="71" actId="478"/>
          <ac:spMkLst>
            <pc:docMk/>
            <pc:sldMk cId="3424320936" sldId="261"/>
            <ac:spMk id="4" creationId="{BBF886CF-E4CA-A540-87DB-CF76EB552D91}"/>
          </ac:spMkLst>
        </pc:spChg>
        <pc:spChg chg="add mod">
          <ac:chgData name="Martijn Brakenhoff" userId="60a71482-a187-436a-aeff-d53bd24b8cc4" providerId="ADAL" clId="{3F2446D6-57E5-314E-A483-CBF79C199DD1}" dt="2021-08-26T10:00:08.060" v="93" actId="14100"/>
          <ac:spMkLst>
            <pc:docMk/>
            <pc:sldMk cId="3424320936" sldId="261"/>
            <ac:spMk id="6" creationId="{33A4B635-DF76-A248-801B-1C08B9CC9E84}"/>
          </ac:spMkLst>
        </pc:spChg>
        <pc:picChg chg="mod">
          <ac:chgData name="Martijn Brakenhoff" userId="60a71482-a187-436a-aeff-d53bd24b8cc4" providerId="ADAL" clId="{3F2446D6-57E5-314E-A483-CBF79C199DD1}" dt="2021-08-26T10:00:10.009" v="94" actId="1076"/>
          <ac:picMkLst>
            <pc:docMk/>
            <pc:sldMk cId="3424320936" sldId="261"/>
            <ac:picMk id="7" creationId="{C713208D-79CC-8145-BE67-AC7F5BFB863A}"/>
          </ac:picMkLst>
        </pc:picChg>
      </pc:sldChg>
      <pc:sldChg chg="modSp mod">
        <pc:chgData name="Martijn Brakenhoff" userId="60a71482-a187-436a-aeff-d53bd24b8cc4" providerId="ADAL" clId="{3F2446D6-57E5-314E-A483-CBF79C199DD1}" dt="2021-08-26T09:53:27.558" v="43" actId="255"/>
        <pc:sldMkLst>
          <pc:docMk/>
          <pc:sldMk cId="2188953432" sldId="262"/>
        </pc:sldMkLst>
        <pc:spChg chg="mod">
          <ac:chgData name="Martijn Brakenhoff" userId="60a71482-a187-436a-aeff-d53bd24b8cc4" providerId="ADAL" clId="{3F2446D6-57E5-314E-A483-CBF79C199DD1}" dt="2021-08-26T09:53:27.558" v="43" actId="255"/>
          <ac:spMkLst>
            <pc:docMk/>
            <pc:sldMk cId="2188953432" sldId="262"/>
            <ac:spMk id="2" creationId="{82B29615-C558-E741-850B-5730F00A86B3}"/>
          </ac:spMkLst>
        </pc:spChg>
      </pc:sldChg>
      <pc:sldChg chg="modSp mod">
        <pc:chgData name="Martijn Brakenhoff" userId="60a71482-a187-436a-aeff-d53bd24b8cc4" providerId="ADAL" clId="{3F2446D6-57E5-314E-A483-CBF79C199DD1}" dt="2021-08-31T10:15:20.790" v="153" actId="20577"/>
        <pc:sldMkLst>
          <pc:docMk/>
          <pc:sldMk cId="1331769337" sldId="263"/>
        </pc:sldMkLst>
        <pc:spChg chg="mod">
          <ac:chgData name="Martijn Brakenhoff" userId="60a71482-a187-436a-aeff-d53bd24b8cc4" providerId="ADAL" clId="{3F2446D6-57E5-314E-A483-CBF79C199DD1}" dt="2021-08-26T09:51:33.287" v="36" actId="255"/>
          <ac:spMkLst>
            <pc:docMk/>
            <pc:sldMk cId="1331769337" sldId="263"/>
            <ac:spMk id="2" creationId="{82B29615-C558-E741-850B-5730F00A86B3}"/>
          </ac:spMkLst>
        </pc:spChg>
        <pc:spChg chg="mod">
          <ac:chgData name="Martijn Brakenhoff" userId="60a71482-a187-436a-aeff-d53bd24b8cc4" providerId="ADAL" clId="{3F2446D6-57E5-314E-A483-CBF79C199DD1}" dt="2021-08-31T10:15:20.790" v="153" actId="20577"/>
          <ac:spMkLst>
            <pc:docMk/>
            <pc:sldMk cId="1331769337" sldId="263"/>
            <ac:spMk id="3" creationId="{973490A0-3624-7244-80A4-B49D3D3CD4F9}"/>
          </ac:spMkLst>
        </pc:spChg>
        <pc:spChg chg="mod">
          <ac:chgData name="Martijn Brakenhoff" userId="60a71482-a187-436a-aeff-d53bd24b8cc4" providerId="ADAL" clId="{3F2446D6-57E5-314E-A483-CBF79C199DD1}" dt="2021-08-26T09:55:24.384" v="68" actId="1035"/>
          <ac:spMkLst>
            <pc:docMk/>
            <pc:sldMk cId="1331769337" sldId="263"/>
            <ac:spMk id="4" creationId="{DB971152-3954-8543-B8BF-9F0A3551A051}"/>
          </ac:spMkLst>
        </pc:spChg>
        <pc:picChg chg="mod">
          <ac:chgData name="Martijn Brakenhoff" userId="60a71482-a187-436a-aeff-d53bd24b8cc4" providerId="ADAL" clId="{3F2446D6-57E5-314E-A483-CBF79C199DD1}" dt="2021-08-26T09:55:07.760" v="61" actId="1076"/>
          <ac:picMkLst>
            <pc:docMk/>
            <pc:sldMk cId="1331769337" sldId="263"/>
            <ac:picMk id="5" creationId="{A60EE8D0-1FE1-614A-9B37-7B9A91BD59A9}"/>
          </ac:picMkLst>
        </pc:picChg>
      </pc:sldChg>
      <pc:sldChg chg="modSp mod">
        <pc:chgData name="Martijn Brakenhoff" userId="60a71482-a187-436a-aeff-d53bd24b8cc4" providerId="ADAL" clId="{3F2446D6-57E5-314E-A483-CBF79C199DD1}" dt="2021-08-26T10:02:25.077" v="101"/>
        <pc:sldMkLst>
          <pc:docMk/>
          <pc:sldMk cId="1491646257" sldId="264"/>
        </pc:sldMkLst>
        <pc:spChg chg="mod">
          <ac:chgData name="Martijn Brakenhoff" userId="60a71482-a187-436a-aeff-d53bd24b8cc4" providerId="ADAL" clId="{3F2446D6-57E5-314E-A483-CBF79C199DD1}" dt="2021-08-26T10:02:25.077" v="101"/>
          <ac:spMkLst>
            <pc:docMk/>
            <pc:sldMk cId="1491646257" sldId="264"/>
            <ac:spMk id="6" creationId="{20EB773D-15A6-0F44-9FE9-3DF3B071DB4D}"/>
          </ac:spMkLst>
        </pc:spChg>
        <pc:spChg chg="mod">
          <ac:chgData name="Martijn Brakenhoff" userId="60a71482-a187-436a-aeff-d53bd24b8cc4" providerId="ADAL" clId="{3F2446D6-57E5-314E-A483-CBF79C199DD1}" dt="2021-08-26T09:53:36.976" v="44" actId="255"/>
          <ac:spMkLst>
            <pc:docMk/>
            <pc:sldMk cId="1491646257" sldId="264"/>
            <ac:spMk id="8" creationId="{D65D001C-721E-DE4A-BBD8-B760F072AC82}"/>
          </ac:spMkLst>
        </pc:spChg>
        <pc:picChg chg="mod">
          <ac:chgData name="Martijn Brakenhoff" userId="60a71482-a187-436a-aeff-d53bd24b8cc4" providerId="ADAL" clId="{3F2446D6-57E5-314E-A483-CBF79C199DD1}" dt="2021-08-26T09:53:54.609" v="49" actId="1076"/>
          <ac:picMkLst>
            <pc:docMk/>
            <pc:sldMk cId="1491646257" sldId="264"/>
            <ac:picMk id="5" creationId="{A60EE8D0-1FE1-614A-9B37-7B9A91BD59A9}"/>
          </ac:picMkLst>
        </pc:picChg>
      </pc:sldChg>
      <pc:sldChg chg="addSp delSp modSp mod">
        <pc:chgData name="Martijn Brakenhoff" userId="60a71482-a187-436a-aeff-d53bd24b8cc4" providerId="ADAL" clId="{3F2446D6-57E5-314E-A483-CBF79C199DD1}" dt="2021-08-31T10:15:59.579" v="166" actId="1076"/>
        <pc:sldMkLst>
          <pc:docMk/>
          <pc:sldMk cId="3891795929" sldId="266"/>
        </pc:sldMkLst>
        <pc:spChg chg="mod">
          <ac:chgData name="Martijn Brakenhoff" userId="60a71482-a187-436a-aeff-d53bd24b8cc4" providerId="ADAL" clId="{3F2446D6-57E5-314E-A483-CBF79C199DD1}" dt="2021-08-26T09:54:39.639" v="54" actId="255"/>
          <ac:spMkLst>
            <pc:docMk/>
            <pc:sldMk cId="3891795929" sldId="266"/>
            <ac:spMk id="2" creationId="{82B29615-C558-E741-850B-5730F00A86B3}"/>
          </ac:spMkLst>
        </pc:spChg>
        <pc:spChg chg="mod">
          <ac:chgData name="Martijn Brakenhoff" userId="60a71482-a187-436a-aeff-d53bd24b8cc4" providerId="ADAL" clId="{3F2446D6-57E5-314E-A483-CBF79C199DD1}" dt="2021-08-31T10:15:38.753" v="162" actId="20577"/>
          <ac:spMkLst>
            <pc:docMk/>
            <pc:sldMk cId="3891795929" sldId="266"/>
            <ac:spMk id="3" creationId="{973490A0-3624-7244-80A4-B49D3D3CD4F9}"/>
          </ac:spMkLst>
        </pc:spChg>
        <pc:spChg chg="add del mod">
          <ac:chgData name="Martijn Brakenhoff" userId="60a71482-a187-436a-aeff-d53bd24b8cc4" providerId="ADAL" clId="{3F2446D6-57E5-314E-A483-CBF79C199DD1}" dt="2021-08-26T10:04:21.636" v="109" actId="478"/>
          <ac:spMkLst>
            <pc:docMk/>
            <pc:sldMk cId="3891795929" sldId="266"/>
            <ac:spMk id="7" creationId="{DAE79715-4415-8442-BA23-7284EEFF12DE}"/>
          </ac:spMkLst>
        </pc:spChg>
        <pc:picChg chg="add del mod">
          <ac:chgData name="Martijn Brakenhoff" userId="60a71482-a187-436a-aeff-d53bd24b8cc4" providerId="ADAL" clId="{3F2446D6-57E5-314E-A483-CBF79C199DD1}" dt="2021-08-26T10:04:13.686" v="106" actId="478"/>
          <ac:picMkLst>
            <pc:docMk/>
            <pc:sldMk cId="3891795929" sldId="266"/>
            <ac:picMk id="6" creationId="{37E80AA2-6DBB-9541-9A71-C0A056735948}"/>
          </ac:picMkLst>
        </pc:picChg>
        <pc:picChg chg="add mod">
          <ac:chgData name="Martijn Brakenhoff" userId="60a71482-a187-436a-aeff-d53bd24b8cc4" providerId="ADAL" clId="{3F2446D6-57E5-314E-A483-CBF79C199DD1}" dt="2021-08-31T10:15:59.579" v="166" actId="1076"/>
          <ac:picMkLst>
            <pc:docMk/>
            <pc:sldMk cId="3891795929" sldId="266"/>
            <ac:picMk id="6" creationId="{6E90C879-69ED-C14E-8385-731DDBA7F742}"/>
          </ac:picMkLst>
        </pc:picChg>
      </pc:sldChg>
      <pc:sldChg chg="modSp mod">
        <pc:chgData name="Martijn Brakenhoff" userId="60a71482-a187-436a-aeff-d53bd24b8cc4" providerId="ADAL" clId="{3F2446D6-57E5-314E-A483-CBF79C199DD1}" dt="2021-08-26T10:02:43.296" v="102"/>
        <pc:sldMkLst>
          <pc:docMk/>
          <pc:sldMk cId="81044916" sldId="267"/>
        </pc:sldMkLst>
        <pc:spChg chg="mod">
          <ac:chgData name="Martijn Brakenhoff" userId="60a71482-a187-436a-aeff-d53bd24b8cc4" providerId="ADAL" clId="{3F2446D6-57E5-314E-A483-CBF79C199DD1}" dt="2021-08-26T10:02:43.296" v="102"/>
          <ac:spMkLst>
            <pc:docMk/>
            <pc:sldMk cId="81044916" sldId="267"/>
            <ac:spMk id="6" creationId="{20EB773D-15A6-0F44-9FE9-3DF3B071DB4D}"/>
          </ac:spMkLst>
        </pc:spChg>
        <pc:spChg chg="mod">
          <ac:chgData name="Martijn Brakenhoff" userId="60a71482-a187-436a-aeff-d53bd24b8cc4" providerId="ADAL" clId="{3F2446D6-57E5-314E-A483-CBF79C199DD1}" dt="2021-08-26T09:54:18.706" v="52" actId="255"/>
          <ac:spMkLst>
            <pc:docMk/>
            <pc:sldMk cId="81044916" sldId="267"/>
            <ac:spMk id="8" creationId="{D65D001C-721E-DE4A-BBD8-B760F072AC82}"/>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1-08-20T15:24:45.545" idx="1">
    <p:pos x="10" y="10"/>
    <p:text>Nieuwe afbeelding</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8-20T15:24:58.516" idx="2">
    <p:pos x="10" y="10"/>
    <p:text>nieuwe film knippen uit film Schiphol.nl/veiligheid</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A2517D-E25A-414B-923A-9BC406AAD93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0676EEE-DDF7-494F-87C6-A6B83B2C56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AA0E6EB-B0CB-204B-9019-DE0F0C0CD588}"/>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5" name="Tijdelijke aanduiding voor voettekst 4">
            <a:extLst>
              <a:ext uri="{FF2B5EF4-FFF2-40B4-BE49-F238E27FC236}">
                <a16:creationId xmlns:a16="http://schemas.microsoft.com/office/drawing/2014/main" id="{AA677598-DDD9-0845-8AD0-9E765A5FD82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16F95A7-B24B-534B-B8A5-1D8D8A231475}"/>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1378249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DF05F6-FADC-C64A-BE03-C649F2740BD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65D804C-B680-6E40-B40B-AED33F7D6CE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14B7D77-77ED-A54B-AAA5-B6E67490416C}"/>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5" name="Tijdelijke aanduiding voor voettekst 4">
            <a:extLst>
              <a:ext uri="{FF2B5EF4-FFF2-40B4-BE49-F238E27FC236}">
                <a16:creationId xmlns:a16="http://schemas.microsoft.com/office/drawing/2014/main" id="{D9ADF3F7-F3CF-0C49-A864-39D3CAAE334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24B4DC8-A168-EB44-B686-564184D4BE6D}"/>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1065990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8F9E60-28FD-5644-8A73-7D91A65294C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5928A3F-51E2-3947-AE01-D58488EF15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B47CCFE-F51D-5040-ACB9-AC6A111225CE}"/>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5" name="Tijdelijke aanduiding voor voettekst 4">
            <a:extLst>
              <a:ext uri="{FF2B5EF4-FFF2-40B4-BE49-F238E27FC236}">
                <a16:creationId xmlns:a16="http://schemas.microsoft.com/office/drawing/2014/main" id="{3EAEFDE2-02A1-4548-984E-AFB598DCD0A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C1DAD67-8593-A641-8794-DCB44D807E8B}"/>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3381088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87CB6-CAE1-6947-8081-65016740686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C0F7062-3072-254A-9B29-27C6F68D2BB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EC7DC68-F33B-3A4F-A4C2-01504D4A087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41650C0-51AF-1948-9C08-51E06E44E3B8}"/>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6" name="Tijdelijke aanduiding voor voettekst 5">
            <a:extLst>
              <a:ext uri="{FF2B5EF4-FFF2-40B4-BE49-F238E27FC236}">
                <a16:creationId xmlns:a16="http://schemas.microsoft.com/office/drawing/2014/main" id="{4D6DFD6E-6997-4D40-BADB-FC6D93A3D84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6CB0B50-E382-294F-804D-D0616697D1EE}"/>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81166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DDDB10-2809-3641-A689-44E3E4F52AA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F213A09-974E-7046-A0C0-C37CB8C0CA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1199ED0-32AC-AE4E-9AC6-83A46684825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43198092-F7B1-6E41-9212-494DD7EA8A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E839C413-23DC-9E4A-A6EC-F9011C0B0B6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7363303-1376-5E41-9222-E1F5985CACF8}"/>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8" name="Tijdelijke aanduiding voor voettekst 7">
            <a:extLst>
              <a:ext uri="{FF2B5EF4-FFF2-40B4-BE49-F238E27FC236}">
                <a16:creationId xmlns:a16="http://schemas.microsoft.com/office/drawing/2014/main" id="{B2939E6E-B698-1F4D-8F89-FAA24F6831A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A2234B1-C1F3-A34E-A47C-1A85380D6662}"/>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403150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11DF88-A9B2-AD4E-9778-D92BABFBF2F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00A39BE-1BFD-C34C-A1A2-49652D0F4CE6}"/>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4" name="Tijdelijke aanduiding voor voettekst 3">
            <a:extLst>
              <a:ext uri="{FF2B5EF4-FFF2-40B4-BE49-F238E27FC236}">
                <a16:creationId xmlns:a16="http://schemas.microsoft.com/office/drawing/2014/main" id="{38F8AF73-2792-3F4B-860C-C97EB07AE059}"/>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8074AA7-E982-F64D-9718-C91B8E1AAD66}"/>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87771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71FAD92-92A9-B74C-B805-F5E1BA346C1E}"/>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3" name="Tijdelijke aanduiding voor voettekst 2">
            <a:extLst>
              <a:ext uri="{FF2B5EF4-FFF2-40B4-BE49-F238E27FC236}">
                <a16:creationId xmlns:a16="http://schemas.microsoft.com/office/drawing/2014/main" id="{5BA12ED0-1F8E-BC42-920C-4B21E969D00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A79CB907-85C8-734E-B306-FA25F28B2D1D}"/>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2605957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3B778F-F149-8C4E-BFF8-B21F2D594F6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55B0D101-FA12-4846-983A-743562D5E2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C12D2A4-B85C-1948-B6EE-F69E7FDCFC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AEA1396-37DD-9540-92E6-2DB8773AEBC6}"/>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6" name="Tijdelijke aanduiding voor voettekst 5">
            <a:extLst>
              <a:ext uri="{FF2B5EF4-FFF2-40B4-BE49-F238E27FC236}">
                <a16:creationId xmlns:a16="http://schemas.microsoft.com/office/drawing/2014/main" id="{371FFF16-BEAC-C44C-8065-76ADEAE7446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5DC7C3F-46A8-BC48-8EFE-E0D2546A9E5E}"/>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196942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EDA422-E1EC-BD4E-88BF-DB4FE9D0153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842E72D-F3E4-4547-AEDF-AC285E6FE2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E9B5C6C-5E78-1349-83AA-DA8F84EA4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DDA06D0-5F54-2344-860B-413646CB5C45}"/>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6" name="Tijdelijke aanduiding voor voettekst 5">
            <a:extLst>
              <a:ext uri="{FF2B5EF4-FFF2-40B4-BE49-F238E27FC236}">
                <a16:creationId xmlns:a16="http://schemas.microsoft.com/office/drawing/2014/main" id="{CDE97B68-ADB5-874C-BC60-65F4FA800BE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6333578-4A55-2E43-AD3C-703CC3989ACF}"/>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1143578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50F52F-D184-D34B-BB58-99D80B4FB7F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5DD4A24-CCDF-B443-8D77-A24BBA576E4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E041DEA-B6AC-904C-97E0-6FCF714A092A}"/>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5" name="Tijdelijke aanduiding voor voettekst 4">
            <a:extLst>
              <a:ext uri="{FF2B5EF4-FFF2-40B4-BE49-F238E27FC236}">
                <a16:creationId xmlns:a16="http://schemas.microsoft.com/office/drawing/2014/main" id="{443F8F9E-57ED-8646-8DC1-B80D74478E8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442C43C-1114-0444-A770-C6A3FDB24992}"/>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2112264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AA6336E-CD17-4848-9FD0-B72C64271FE3}"/>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DB8DFF8-8272-E341-A179-3DE9F8B1FC3A}"/>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B44764C-091B-8747-B6D1-CB40C8D3E4FD}"/>
              </a:ext>
            </a:extLst>
          </p:cNvPr>
          <p:cNvSpPr>
            <a:spLocks noGrp="1"/>
          </p:cNvSpPr>
          <p:nvPr>
            <p:ph type="dt" sz="half" idx="10"/>
          </p:nvPr>
        </p:nvSpPr>
        <p:spPr/>
        <p:txBody>
          <a:bodyPr/>
          <a:lstStyle/>
          <a:p>
            <a:fld id="{4CBF7A4E-8AED-104E-818A-7F89581AC3B6}" type="datetimeFigureOut">
              <a:rPr lang="nl-NL" smtClean="0"/>
              <a:t>31-08-21</a:t>
            </a:fld>
            <a:endParaRPr lang="nl-NL"/>
          </a:p>
        </p:txBody>
      </p:sp>
      <p:sp>
        <p:nvSpPr>
          <p:cNvPr id="5" name="Tijdelijke aanduiding voor voettekst 4">
            <a:extLst>
              <a:ext uri="{FF2B5EF4-FFF2-40B4-BE49-F238E27FC236}">
                <a16:creationId xmlns:a16="http://schemas.microsoft.com/office/drawing/2014/main" id="{C419CA67-E54B-7340-855F-20B7509D4C5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3E04075-E2D9-9046-BCAC-544B732EEC53}"/>
              </a:ext>
            </a:extLst>
          </p:cNvPr>
          <p:cNvSpPr>
            <a:spLocks noGrp="1"/>
          </p:cNvSpPr>
          <p:nvPr>
            <p:ph type="sldNum" sz="quarter" idx="12"/>
          </p:nvPr>
        </p:nvSpPr>
        <p:spPr/>
        <p:txBody>
          <a:bodyPr/>
          <a:lstStyle/>
          <a:p>
            <a:fld id="{0AF45EA1-652C-8A4F-8833-65A195C1A3C7}" type="slidenum">
              <a:rPr lang="nl-NL" smtClean="0"/>
              <a:t>‹#›</a:t>
            </a:fld>
            <a:endParaRPr lang="nl-NL"/>
          </a:p>
        </p:txBody>
      </p:sp>
    </p:spTree>
    <p:extLst>
      <p:ext uri="{BB962C8B-B14F-4D97-AF65-F5344CB8AC3E}">
        <p14:creationId xmlns:p14="http://schemas.microsoft.com/office/powerpoint/2010/main" val="421486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49BB8E4-C032-484C-97DA-A58ACB121F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FBD39FE-A8B5-4543-8C90-6E111DF793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DC07F4B-970D-1846-8999-A6D445B64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BF7A4E-8AED-104E-818A-7F89581AC3B6}" type="datetimeFigureOut">
              <a:rPr lang="nl-NL" smtClean="0"/>
              <a:t>31-08-21</a:t>
            </a:fld>
            <a:endParaRPr lang="nl-NL"/>
          </a:p>
        </p:txBody>
      </p:sp>
      <p:sp>
        <p:nvSpPr>
          <p:cNvPr id="5" name="Tijdelijke aanduiding voor voettekst 4">
            <a:extLst>
              <a:ext uri="{FF2B5EF4-FFF2-40B4-BE49-F238E27FC236}">
                <a16:creationId xmlns:a16="http://schemas.microsoft.com/office/drawing/2014/main" id="{56C4B019-F59D-7446-8F9E-1B0AEBA8B9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7BFB506A-89A9-E446-9194-4BD95C1EB2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F45EA1-652C-8A4F-8833-65A195C1A3C7}" type="slidenum">
              <a:rPr lang="nl-NL" smtClean="0"/>
              <a:t>‹#›</a:t>
            </a:fld>
            <a:endParaRPr lang="nl-NL"/>
          </a:p>
        </p:txBody>
      </p:sp>
    </p:spTree>
    <p:extLst>
      <p:ext uri="{BB962C8B-B14F-4D97-AF65-F5344CB8AC3E}">
        <p14:creationId xmlns:p14="http://schemas.microsoft.com/office/powerpoint/2010/main" val="4045873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comments" Target="../comments/commen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Safe_Office@schiphol.nl"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a16="http://schemas.microsoft.com/office/drawing/2014/main" id="{71A05834-2353-2C49-A8FD-E2D1B0D61237}"/>
              </a:ext>
            </a:extLst>
          </p:cNvPr>
          <p:cNvPicPr>
            <a:picLocks noChangeAspect="1"/>
          </p:cNvPicPr>
          <p:nvPr/>
        </p:nvPicPr>
        <p:blipFill>
          <a:blip r:embed="rId2"/>
          <a:stretch>
            <a:fillRect/>
          </a:stretch>
        </p:blipFill>
        <p:spPr>
          <a:xfrm>
            <a:off x="3175" y="0"/>
            <a:ext cx="12185650" cy="6858000"/>
          </a:xfrm>
          <a:prstGeom prst="rect">
            <a:avLst/>
          </a:prstGeom>
        </p:spPr>
      </p:pic>
      <p:sp>
        <p:nvSpPr>
          <p:cNvPr id="6" name="Tekstvak 5">
            <a:extLst>
              <a:ext uri="{FF2B5EF4-FFF2-40B4-BE49-F238E27FC236}">
                <a16:creationId xmlns:a16="http://schemas.microsoft.com/office/drawing/2014/main" id="{B9B4DBF7-B724-5649-8661-096028697C73}"/>
              </a:ext>
            </a:extLst>
          </p:cNvPr>
          <p:cNvSpPr txBox="1"/>
          <p:nvPr/>
        </p:nvSpPr>
        <p:spPr>
          <a:xfrm>
            <a:off x="247136" y="4257406"/>
            <a:ext cx="6746789" cy="1200329"/>
          </a:xfrm>
          <a:prstGeom prst="rect">
            <a:avLst/>
          </a:prstGeom>
          <a:noFill/>
        </p:spPr>
        <p:txBody>
          <a:bodyPr wrap="square" rtlCol="0">
            <a:spAutoFit/>
          </a:bodyPr>
          <a:lstStyle/>
          <a:p>
            <a:r>
              <a:rPr lang="nl-NL" sz="7200" b="1" dirty="0">
                <a:solidFill>
                  <a:schemeClr val="bg1"/>
                </a:solidFill>
                <a:latin typeface="Frutiger LT Pro 55 Roman" panose="020B0602020204020204" pitchFamily="34" charset="77"/>
              </a:rPr>
              <a:t>LMRA</a:t>
            </a:r>
          </a:p>
        </p:txBody>
      </p:sp>
      <p:sp>
        <p:nvSpPr>
          <p:cNvPr id="7" name="Tekstvak 6">
            <a:extLst>
              <a:ext uri="{FF2B5EF4-FFF2-40B4-BE49-F238E27FC236}">
                <a16:creationId xmlns:a16="http://schemas.microsoft.com/office/drawing/2014/main" id="{F56BCEEF-A049-014A-8E39-4AEB538D95E8}"/>
              </a:ext>
            </a:extLst>
          </p:cNvPr>
          <p:cNvSpPr txBox="1"/>
          <p:nvPr/>
        </p:nvSpPr>
        <p:spPr>
          <a:xfrm>
            <a:off x="247136" y="5313003"/>
            <a:ext cx="4769708" cy="830997"/>
          </a:xfrm>
          <a:prstGeom prst="rect">
            <a:avLst/>
          </a:prstGeom>
          <a:noFill/>
        </p:spPr>
        <p:txBody>
          <a:bodyPr wrap="square" rtlCol="0">
            <a:spAutoFit/>
          </a:bodyPr>
          <a:lstStyle/>
          <a:p>
            <a:r>
              <a:rPr lang="nl-NL" sz="2400" dirty="0">
                <a:solidFill>
                  <a:schemeClr val="bg1"/>
                </a:solidFill>
                <a:latin typeface="Frutiger LT Pro 55 Roman" panose="020B0602020204020204" pitchFamily="34" charset="77"/>
              </a:rPr>
              <a:t>Voordat je je werk begint</a:t>
            </a:r>
          </a:p>
          <a:p>
            <a:endParaRPr lang="nl-NL" sz="2400" dirty="0">
              <a:solidFill>
                <a:schemeClr val="bg1"/>
              </a:solidFill>
              <a:latin typeface="Frutiger LT Pro 55 Roman" panose="020B0602020204020204" pitchFamily="34" charset="77"/>
            </a:endParaRPr>
          </a:p>
        </p:txBody>
      </p:sp>
    </p:spTree>
    <p:extLst>
      <p:ext uri="{BB962C8B-B14F-4D97-AF65-F5344CB8AC3E}">
        <p14:creationId xmlns:p14="http://schemas.microsoft.com/office/powerpoint/2010/main" val="1489635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10;&#10;Automatisch gegenereerde beschrijving">
            <a:extLst>
              <a:ext uri="{FF2B5EF4-FFF2-40B4-BE49-F238E27FC236}">
                <a16:creationId xmlns:a16="http://schemas.microsoft.com/office/drawing/2014/main" id="{A60EE8D0-1FE1-614A-9B37-7B9A91BD59A9}"/>
              </a:ext>
            </a:extLst>
          </p:cNvPr>
          <p:cNvPicPr>
            <a:picLocks noGrp="1" noChangeAspect="1"/>
          </p:cNvPicPr>
          <p:nvPr>
            <p:ph idx="1"/>
          </p:nvPr>
        </p:nvPicPr>
        <p:blipFill>
          <a:blip r:embed="rId4"/>
          <a:stretch>
            <a:fillRect/>
          </a:stretch>
        </p:blipFill>
        <p:spPr>
          <a:xfrm>
            <a:off x="0" y="-1"/>
            <a:ext cx="12192000" cy="6861575"/>
          </a:xfrm>
        </p:spPr>
      </p:pic>
      <p:sp>
        <p:nvSpPr>
          <p:cNvPr id="2" name="Titel 1">
            <a:extLst>
              <a:ext uri="{FF2B5EF4-FFF2-40B4-BE49-F238E27FC236}">
                <a16:creationId xmlns:a16="http://schemas.microsoft.com/office/drawing/2014/main" id="{82B29615-C558-E741-850B-5730F00A86B3}"/>
              </a:ext>
            </a:extLst>
          </p:cNvPr>
          <p:cNvSpPr>
            <a:spLocks noGrp="1"/>
          </p:cNvSpPr>
          <p:nvPr>
            <p:ph type="title"/>
          </p:nvPr>
        </p:nvSpPr>
        <p:spPr>
          <a:xfrm>
            <a:off x="492211" y="303342"/>
            <a:ext cx="10515600" cy="1325563"/>
          </a:xfrm>
        </p:spPr>
        <p:txBody>
          <a:bodyPr>
            <a:normAutofit/>
          </a:bodyPr>
          <a:lstStyle/>
          <a:p>
            <a:r>
              <a:rPr lang="nl-NL" sz="4000" b="1" dirty="0">
                <a:solidFill>
                  <a:schemeClr val="bg1"/>
                </a:solidFill>
                <a:latin typeface="Frutiger LT Pro 55 Roman" panose="020B0602020204020204" pitchFamily="34" charset="77"/>
              </a:rPr>
              <a:t>Video LMRA</a:t>
            </a:r>
          </a:p>
        </p:txBody>
      </p:sp>
      <p:pic>
        <p:nvPicPr>
          <p:cNvPr id="9" name="Schiphol Veiligheidsinstructie.mp4" descr="Schiphol Veiligheidsinstructie.mp4">
            <a:hlinkClick r:id="" action="ppaction://media"/>
            <a:extLst>
              <a:ext uri="{FF2B5EF4-FFF2-40B4-BE49-F238E27FC236}">
                <a16:creationId xmlns:a16="http://schemas.microsoft.com/office/drawing/2014/main" id="{670B2831-5DAC-CC4F-A88E-17662AC5B0B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2210" y="1453586"/>
            <a:ext cx="8437419" cy="4746048"/>
          </a:xfrm>
          <a:prstGeom prst="rect">
            <a:avLst/>
          </a:prstGeom>
        </p:spPr>
      </p:pic>
    </p:spTree>
    <p:extLst>
      <p:ext uri="{BB962C8B-B14F-4D97-AF65-F5344CB8AC3E}">
        <p14:creationId xmlns:p14="http://schemas.microsoft.com/office/powerpoint/2010/main" val="145249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02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10;&#10;Automatisch gegenereerde beschrijving">
            <a:extLst>
              <a:ext uri="{FF2B5EF4-FFF2-40B4-BE49-F238E27FC236}">
                <a16:creationId xmlns:a16="http://schemas.microsoft.com/office/drawing/2014/main" id="{A60EE8D0-1FE1-614A-9B37-7B9A91BD59A9}"/>
              </a:ext>
            </a:extLst>
          </p:cNvPr>
          <p:cNvPicPr>
            <a:picLocks noGrp="1" noChangeAspect="1"/>
          </p:cNvPicPr>
          <p:nvPr>
            <p:ph idx="1"/>
          </p:nvPr>
        </p:nvPicPr>
        <p:blipFill>
          <a:blip r:embed="rId2"/>
          <a:stretch>
            <a:fillRect/>
          </a:stretch>
        </p:blipFill>
        <p:spPr>
          <a:xfrm>
            <a:off x="0" y="-1"/>
            <a:ext cx="12192000" cy="6861575"/>
          </a:xfrm>
        </p:spPr>
      </p:pic>
      <p:sp>
        <p:nvSpPr>
          <p:cNvPr id="2" name="Titel 1">
            <a:extLst>
              <a:ext uri="{FF2B5EF4-FFF2-40B4-BE49-F238E27FC236}">
                <a16:creationId xmlns:a16="http://schemas.microsoft.com/office/drawing/2014/main" id="{82B29615-C558-E741-850B-5730F00A86B3}"/>
              </a:ext>
            </a:extLst>
          </p:cNvPr>
          <p:cNvSpPr>
            <a:spLocks noGrp="1"/>
          </p:cNvSpPr>
          <p:nvPr>
            <p:ph type="title"/>
          </p:nvPr>
        </p:nvSpPr>
        <p:spPr>
          <a:xfrm>
            <a:off x="492211" y="550478"/>
            <a:ext cx="10515600" cy="1325563"/>
          </a:xfrm>
        </p:spPr>
        <p:txBody>
          <a:bodyPr>
            <a:normAutofit/>
          </a:bodyPr>
          <a:lstStyle/>
          <a:p>
            <a:r>
              <a:rPr lang="nl-NL" sz="4000" b="1" dirty="0">
                <a:solidFill>
                  <a:schemeClr val="bg1"/>
                </a:solidFill>
                <a:latin typeface="Frutiger LT Pro 55 Roman" panose="020B0602020204020204" pitchFamily="34" charset="77"/>
              </a:rPr>
              <a:t>Bijzonder bij </a:t>
            </a:r>
            <a:br>
              <a:rPr lang="nl-NL" sz="4000" b="1" dirty="0">
                <a:solidFill>
                  <a:schemeClr val="bg1"/>
                </a:solidFill>
                <a:latin typeface="Frutiger LT Pro 55 Roman" panose="020B0602020204020204" pitchFamily="34" charset="77"/>
              </a:rPr>
            </a:br>
            <a:r>
              <a:rPr lang="nl-NL" sz="4000" b="1" dirty="0">
                <a:solidFill>
                  <a:schemeClr val="bg1"/>
                </a:solidFill>
                <a:latin typeface="Frutiger LT Pro 55 Roman" panose="020B0602020204020204" pitchFamily="34" charset="77"/>
              </a:rPr>
              <a:t>Schiphol</a:t>
            </a:r>
          </a:p>
        </p:txBody>
      </p:sp>
      <p:sp>
        <p:nvSpPr>
          <p:cNvPr id="3" name="Tekstvak 2">
            <a:extLst>
              <a:ext uri="{FF2B5EF4-FFF2-40B4-BE49-F238E27FC236}">
                <a16:creationId xmlns:a16="http://schemas.microsoft.com/office/drawing/2014/main" id="{973490A0-3624-7244-80A4-B49D3D3CD4F9}"/>
              </a:ext>
            </a:extLst>
          </p:cNvPr>
          <p:cNvSpPr txBox="1"/>
          <p:nvPr/>
        </p:nvSpPr>
        <p:spPr>
          <a:xfrm>
            <a:off x="492211" y="3223962"/>
            <a:ext cx="6759146" cy="2862322"/>
          </a:xfrm>
          <a:prstGeom prst="rect">
            <a:avLst/>
          </a:prstGeom>
          <a:noFill/>
        </p:spPr>
        <p:txBody>
          <a:bodyPr wrap="square" rtlCol="0">
            <a:spAutoFit/>
          </a:bodyPr>
          <a:lstStyle/>
          <a:p>
            <a:r>
              <a:rPr lang="nl-NL" sz="1600" dirty="0">
                <a:solidFill>
                  <a:srgbClr val="0F2962"/>
                </a:solidFill>
                <a:latin typeface="Frutiger LT Pro 55 Roman" panose="020B0602020204020204" pitchFamily="34" charset="77"/>
              </a:rPr>
              <a:t>Werken voor Schiphol is: samenwerken, midden in de </a:t>
            </a:r>
          </a:p>
          <a:p>
            <a:r>
              <a:rPr lang="nl-NL" sz="1600" dirty="0">
                <a:solidFill>
                  <a:srgbClr val="0F2962"/>
                </a:solidFill>
                <a:latin typeface="Frutiger LT Pro 55 Roman" panose="020B0602020204020204" pitchFamily="34" charset="77"/>
              </a:rPr>
              <a:t>dynamiek van een luchthaven: met passagiers, vliegtuigen en alles wat daar ten dienste aan staat.</a:t>
            </a:r>
          </a:p>
          <a:p>
            <a:endParaRPr lang="nl-NL" sz="1600" dirty="0">
              <a:solidFill>
                <a:srgbClr val="0F2962"/>
              </a:solidFill>
              <a:latin typeface="Frutiger LT Pro 55 Roman" panose="020B0602020204020204" pitchFamily="34" charset="77"/>
            </a:endParaRPr>
          </a:p>
          <a:p>
            <a:r>
              <a:rPr lang="nl-NL" sz="1600" dirty="0">
                <a:solidFill>
                  <a:srgbClr val="0F2962"/>
                </a:solidFill>
                <a:latin typeface="Frutiger LT Pro 55 Roman" panose="020B0602020204020204" pitchFamily="34" charset="77"/>
              </a:rPr>
              <a:t>Werken voor Schiphol is ook: samenwerken met collega’s van andere organisaties voor dezelfde opdrachtgever.</a:t>
            </a:r>
          </a:p>
          <a:p>
            <a:r>
              <a:rPr lang="nl-NL" sz="1600" dirty="0">
                <a:solidFill>
                  <a:srgbClr val="0F2962"/>
                </a:solidFill>
                <a:latin typeface="Frutiger LT Pro 55 Roman" panose="020B0602020204020204" pitchFamily="34" charset="77"/>
              </a:rPr>
              <a:t>We willen dat niemand iets overkomt</a:t>
            </a:r>
          </a:p>
          <a:p>
            <a:endParaRPr lang="nl-NL" sz="1600" dirty="0">
              <a:solidFill>
                <a:srgbClr val="0F2962"/>
              </a:solidFill>
              <a:latin typeface="Frutiger LT Pro 55 Roman" panose="020B0602020204020204" pitchFamily="34" charset="77"/>
            </a:endParaRPr>
          </a:p>
          <a:p>
            <a:r>
              <a:rPr lang="nl-NL" sz="1600" b="1" dirty="0">
                <a:solidFill>
                  <a:srgbClr val="0F2962"/>
                </a:solidFill>
                <a:latin typeface="Frutiger LT Pro 45 Light" panose="020B0602020204020204" pitchFamily="34" charset="77"/>
              </a:rPr>
              <a:t>Iedereen moet een ander attenderen op onveilig gedrag.</a:t>
            </a:r>
          </a:p>
          <a:p>
            <a:endParaRPr lang="nl-NL" dirty="0">
              <a:solidFill>
                <a:srgbClr val="0F2962"/>
              </a:solidFill>
              <a:latin typeface="Frutiger LT Pro 55 Roman" panose="020B0602020204020204" pitchFamily="34" charset="77"/>
            </a:endParaRPr>
          </a:p>
          <a:p>
            <a:endParaRPr lang="nl-NL" dirty="0"/>
          </a:p>
        </p:txBody>
      </p:sp>
    </p:spTree>
    <p:extLst>
      <p:ext uri="{BB962C8B-B14F-4D97-AF65-F5344CB8AC3E}">
        <p14:creationId xmlns:p14="http://schemas.microsoft.com/office/powerpoint/2010/main" val="2354793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10;&#10;Automatisch gegenereerde beschrijving">
            <a:extLst>
              <a:ext uri="{FF2B5EF4-FFF2-40B4-BE49-F238E27FC236}">
                <a16:creationId xmlns:a16="http://schemas.microsoft.com/office/drawing/2014/main" id="{A60EE8D0-1FE1-614A-9B37-7B9A91BD59A9}"/>
              </a:ext>
            </a:extLst>
          </p:cNvPr>
          <p:cNvPicPr>
            <a:picLocks noGrp="1" noChangeAspect="1"/>
          </p:cNvPicPr>
          <p:nvPr>
            <p:ph idx="1"/>
          </p:nvPr>
        </p:nvPicPr>
        <p:blipFill>
          <a:blip r:embed="rId2"/>
          <a:stretch>
            <a:fillRect/>
          </a:stretch>
        </p:blipFill>
        <p:spPr>
          <a:xfrm>
            <a:off x="0" y="-1"/>
            <a:ext cx="12192000" cy="6861575"/>
          </a:xfrm>
        </p:spPr>
      </p:pic>
      <p:sp>
        <p:nvSpPr>
          <p:cNvPr id="2" name="Titel 1">
            <a:extLst>
              <a:ext uri="{FF2B5EF4-FFF2-40B4-BE49-F238E27FC236}">
                <a16:creationId xmlns:a16="http://schemas.microsoft.com/office/drawing/2014/main" id="{82B29615-C558-E741-850B-5730F00A86B3}"/>
              </a:ext>
            </a:extLst>
          </p:cNvPr>
          <p:cNvSpPr>
            <a:spLocks noGrp="1"/>
          </p:cNvSpPr>
          <p:nvPr>
            <p:ph type="title"/>
          </p:nvPr>
        </p:nvSpPr>
        <p:spPr>
          <a:xfrm>
            <a:off x="492211" y="550478"/>
            <a:ext cx="10515600" cy="1325563"/>
          </a:xfrm>
        </p:spPr>
        <p:txBody>
          <a:bodyPr>
            <a:normAutofit fontScale="90000"/>
          </a:bodyPr>
          <a:lstStyle/>
          <a:p>
            <a:r>
              <a:rPr lang="nl-NL" sz="4000" b="1" dirty="0">
                <a:solidFill>
                  <a:schemeClr val="bg1"/>
                </a:solidFill>
                <a:latin typeface="Frutiger LT Pro 55 Roman" panose="020B0602020204020204" pitchFamily="34" charset="77"/>
              </a:rPr>
              <a:t>Omstandigheden </a:t>
            </a:r>
            <a:br>
              <a:rPr lang="nl-NL" sz="4000" b="1" dirty="0">
                <a:solidFill>
                  <a:schemeClr val="bg1"/>
                </a:solidFill>
                <a:latin typeface="Frutiger LT Pro 55 Roman" panose="020B0602020204020204" pitchFamily="34" charset="77"/>
              </a:rPr>
            </a:br>
            <a:r>
              <a:rPr lang="nl-NL" sz="4000" b="1" dirty="0">
                <a:solidFill>
                  <a:schemeClr val="bg1"/>
                </a:solidFill>
                <a:latin typeface="Frutiger LT Pro 55 Roman" panose="020B0602020204020204" pitchFamily="34" charset="77"/>
              </a:rPr>
              <a:t>kunnen </a:t>
            </a:r>
            <a:br>
              <a:rPr lang="nl-NL" sz="4000" b="1" dirty="0">
                <a:solidFill>
                  <a:schemeClr val="bg1"/>
                </a:solidFill>
                <a:latin typeface="Frutiger LT Pro 55 Roman" panose="020B0602020204020204" pitchFamily="34" charset="77"/>
              </a:rPr>
            </a:br>
            <a:r>
              <a:rPr lang="nl-NL" sz="4000" b="1" dirty="0">
                <a:solidFill>
                  <a:schemeClr val="bg1"/>
                </a:solidFill>
                <a:latin typeface="Frutiger LT Pro 55 Roman" panose="020B0602020204020204" pitchFamily="34" charset="77"/>
              </a:rPr>
              <a:t>veranderen…     </a:t>
            </a:r>
          </a:p>
        </p:txBody>
      </p:sp>
      <p:sp>
        <p:nvSpPr>
          <p:cNvPr id="3" name="Tekstvak 2">
            <a:extLst>
              <a:ext uri="{FF2B5EF4-FFF2-40B4-BE49-F238E27FC236}">
                <a16:creationId xmlns:a16="http://schemas.microsoft.com/office/drawing/2014/main" id="{973490A0-3624-7244-80A4-B49D3D3CD4F9}"/>
              </a:ext>
            </a:extLst>
          </p:cNvPr>
          <p:cNvSpPr txBox="1"/>
          <p:nvPr/>
        </p:nvSpPr>
        <p:spPr>
          <a:xfrm>
            <a:off x="492211" y="3223962"/>
            <a:ext cx="6759146" cy="1077218"/>
          </a:xfrm>
          <a:prstGeom prst="rect">
            <a:avLst/>
          </a:prstGeom>
          <a:noFill/>
        </p:spPr>
        <p:txBody>
          <a:bodyPr wrap="square" rtlCol="0">
            <a:spAutoFit/>
          </a:bodyPr>
          <a:lstStyle/>
          <a:p>
            <a:r>
              <a:rPr lang="nl-NL" sz="1600" dirty="0">
                <a:solidFill>
                  <a:srgbClr val="0F2962"/>
                </a:solidFill>
                <a:latin typeface="Frutiger LT Pro 55 Roman" panose="020B0602020204020204" pitchFamily="34" charset="77"/>
              </a:rPr>
              <a:t>■ situaties kunnen veranderen</a:t>
            </a:r>
          </a:p>
          <a:p>
            <a:r>
              <a:rPr lang="nl-NL" sz="1600" dirty="0">
                <a:solidFill>
                  <a:srgbClr val="0F2962"/>
                </a:solidFill>
                <a:latin typeface="Frutiger LT Pro 55 Roman" panose="020B0602020204020204" pitchFamily="34" charset="77"/>
              </a:rPr>
              <a:t>■ er kunnen extra risico’s ontstaan</a:t>
            </a:r>
          </a:p>
          <a:p>
            <a:br>
              <a:rPr lang="nl-NL" sz="1600" dirty="0">
                <a:solidFill>
                  <a:srgbClr val="0F2962"/>
                </a:solidFill>
                <a:latin typeface="Frutiger LT Pro 55 Roman" panose="020B0602020204020204" pitchFamily="34" charset="77"/>
              </a:rPr>
            </a:br>
            <a:endParaRPr lang="nl-NL" sz="1600" i="1" dirty="0">
              <a:solidFill>
                <a:srgbClr val="0F2962"/>
              </a:solidFill>
              <a:latin typeface="Frutiger LT Pro 55 Roman" panose="020B0602020204020204" pitchFamily="34" charset="77"/>
            </a:endParaRPr>
          </a:p>
        </p:txBody>
      </p:sp>
      <p:pic>
        <p:nvPicPr>
          <p:cNvPr id="7" name="Picture 6" descr="A picture containing text&#10;&#10;Description automatically generated">
            <a:extLst>
              <a:ext uri="{FF2B5EF4-FFF2-40B4-BE49-F238E27FC236}">
                <a16:creationId xmlns:a16="http://schemas.microsoft.com/office/drawing/2014/main" id="{C713208D-79CC-8145-BE67-AC7F5BFB863A}"/>
              </a:ext>
            </a:extLst>
          </p:cNvPr>
          <p:cNvPicPr>
            <a:picLocks noChangeAspect="1"/>
          </p:cNvPicPr>
          <p:nvPr/>
        </p:nvPicPr>
        <p:blipFill>
          <a:blip r:embed="rId3"/>
          <a:stretch>
            <a:fillRect/>
          </a:stretch>
        </p:blipFill>
        <p:spPr>
          <a:xfrm>
            <a:off x="4648575" y="3223962"/>
            <a:ext cx="4227471" cy="2511230"/>
          </a:xfrm>
          <a:prstGeom prst="rect">
            <a:avLst/>
          </a:prstGeom>
        </p:spPr>
      </p:pic>
      <p:sp>
        <p:nvSpPr>
          <p:cNvPr id="6" name="Rectangle 5">
            <a:extLst>
              <a:ext uri="{FF2B5EF4-FFF2-40B4-BE49-F238E27FC236}">
                <a16:creationId xmlns:a16="http://schemas.microsoft.com/office/drawing/2014/main" id="{33A4B635-DF76-A248-801B-1C08B9CC9E84}"/>
              </a:ext>
            </a:extLst>
          </p:cNvPr>
          <p:cNvSpPr/>
          <p:nvPr/>
        </p:nvSpPr>
        <p:spPr>
          <a:xfrm>
            <a:off x="492211" y="4017499"/>
            <a:ext cx="3664153" cy="1077218"/>
          </a:xfrm>
          <a:prstGeom prst="rect">
            <a:avLst/>
          </a:prstGeom>
        </p:spPr>
        <p:txBody>
          <a:bodyPr wrap="square">
            <a:spAutoFit/>
          </a:bodyPr>
          <a:lstStyle/>
          <a:p>
            <a:r>
              <a:rPr lang="nl-NL" sz="1600" dirty="0">
                <a:solidFill>
                  <a:srgbClr val="0F2962"/>
                </a:solidFill>
                <a:latin typeface="Frutiger LT Pro 55 Roman" panose="020B0602020204020204" pitchFamily="34" charset="77"/>
              </a:rPr>
              <a:t>Schiphol wil, ook al heb je je goed voorbereid, toch dat je een laatste check doet op veiligheid voordat je je werk begint.</a:t>
            </a:r>
            <a:endParaRPr lang="nl-NL" sz="1600" dirty="0"/>
          </a:p>
        </p:txBody>
      </p:sp>
    </p:spTree>
    <p:extLst>
      <p:ext uri="{BB962C8B-B14F-4D97-AF65-F5344CB8AC3E}">
        <p14:creationId xmlns:p14="http://schemas.microsoft.com/office/powerpoint/2010/main" val="3424320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10;&#10;Automatisch gegenereerde beschrijving">
            <a:extLst>
              <a:ext uri="{FF2B5EF4-FFF2-40B4-BE49-F238E27FC236}">
                <a16:creationId xmlns:a16="http://schemas.microsoft.com/office/drawing/2014/main" id="{A60EE8D0-1FE1-614A-9B37-7B9A91BD59A9}"/>
              </a:ext>
            </a:extLst>
          </p:cNvPr>
          <p:cNvPicPr>
            <a:picLocks noGrp="1" noChangeAspect="1"/>
          </p:cNvPicPr>
          <p:nvPr>
            <p:ph idx="1"/>
          </p:nvPr>
        </p:nvPicPr>
        <p:blipFill>
          <a:blip r:embed="rId2"/>
          <a:stretch>
            <a:fillRect/>
          </a:stretch>
        </p:blipFill>
        <p:spPr>
          <a:xfrm>
            <a:off x="0" y="-1"/>
            <a:ext cx="12192000" cy="6861575"/>
          </a:xfrm>
        </p:spPr>
      </p:pic>
      <p:sp>
        <p:nvSpPr>
          <p:cNvPr id="2" name="Titel 1">
            <a:extLst>
              <a:ext uri="{FF2B5EF4-FFF2-40B4-BE49-F238E27FC236}">
                <a16:creationId xmlns:a16="http://schemas.microsoft.com/office/drawing/2014/main" id="{82B29615-C558-E741-850B-5730F00A86B3}"/>
              </a:ext>
            </a:extLst>
          </p:cNvPr>
          <p:cNvSpPr>
            <a:spLocks noGrp="1"/>
          </p:cNvSpPr>
          <p:nvPr>
            <p:ph type="title"/>
          </p:nvPr>
        </p:nvSpPr>
        <p:spPr>
          <a:xfrm>
            <a:off x="492211" y="550478"/>
            <a:ext cx="10515600" cy="1325563"/>
          </a:xfrm>
        </p:spPr>
        <p:txBody>
          <a:bodyPr>
            <a:normAutofit/>
          </a:bodyPr>
          <a:lstStyle/>
          <a:p>
            <a:r>
              <a:rPr lang="nl-NL" sz="4000" b="1" dirty="0">
                <a:solidFill>
                  <a:schemeClr val="bg1"/>
                </a:solidFill>
                <a:latin typeface="Frutiger LT Pro 55 Roman" panose="020B0602020204020204" pitchFamily="34" charset="77"/>
              </a:rPr>
              <a:t>Wie voert de </a:t>
            </a:r>
            <a:br>
              <a:rPr lang="nl-NL" sz="4000" b="1" dirty="0">
                <a:solidFill>
                  <a:schemeClr val="bg1"/>
                </a:solidFill>
                <a:latin typeface="Frutiger LT Pro 55 Roman" panose="020B0602020204020204" pitchFamily="34" charset="77"/>
              </a:rPr>
            </a:br>
            <a:r>
              <a:rPr lang="nl-NL" sz="4000" b="1" dirty="0">
                <a:solidFill>
                  <a:schemeClr val="bg1"/>
                </a:solidFill>
                <a:latin typeface="Frutiger LT Pro 55 Roman" panose="020B0602020204020204" pitchFamily="34" charset="77"/>
              </a:rPr>
              <a:t>LMRA uit?</a:t>
            </a:r>
          </a:p>
        </p:txBody>
      </p:sp>
      <p:sp>
        <p:nvSpPr>
          <p:cNvPr id="3" name="Tekstvak 2">
            <a:extLst>
              <a:ext uri="{FF2B5EF4-FFF2-40B4-BE49-F238E27FC236}">
                <a16:creationId xmlns:a16="http://schemas.microsoft.com/office/drawing/2014/main" id="{973490A0-3624-7244-80A4-B49D3D3CD4F9}"/>
              </a:ext>
            </a:extLst>
          </p:cNvPr>
          <p:cNvSpPr txBox="1"/>
          <p:nvPr/>
        </p:nvSpPr>
        <p:spPr>
          <a:xfrm>
            <a:off x="492211" y="3223962"/>
            <a:ext cx="6759146" cy="1323439"/>
          </a:xfrm>
          <a:prstGeom prst="rect">
            <a:avLst/>
          </a:prstGeom>
          <a:noFill/>
        </p:spPr>
        <p:txBody>
          <a:bodyPr wrap="square" rtlCol="0">
            <a:spAutoFit/>
          </a:bodyPr>
          <a:lstStyle/>
          <a:p>
            <a:pPr fontAlgn="ctr"/>
            <a:r>
              <a:rPr lang="nl-NL" sz="1600" b="1" dirty="0">
                <a:solidFill>
                  <a:srgbClr val="0F2962"/>
                </a:solidFill>
                <a:latin typeface="Frutiger LT Pro 55 Roman" panose="020B0602020204020204" pitchFamily="34" charset="77"/>
              </a:rPr>
              <a:t>Wie voert de LMRA uit? </a:t>
            </a:r>
          </a:p>
          <a:p>
            <a:pPr fontAlgn="ctr"/>
            <a:r>
              <a:rPr lang="nl-NL" sz="1600" dirty="0">
                <a:solidFill>
                  <a:srgbClr val="0F2962"/>
                </a:solidFill>
                <a:latin typeface="Frutiger LT Pro 55 Roman" panose="020B0602020204020204" pitchFamily="34" charset="77"/>
              </a:rPr>
              <a:t>Degene die het werk uitvoert – een extra check die een maar een minuutje hoeft te duren. Uiteraard mag een collega meedenken. </a:t>
            </a:r>
          </a:p>
          <a:p>
            <a:br>
              <a:rPr lang="nl-NL" sz="1600" dirty="0">
                <a:solidFill>
                  <a:srgbClr val="0F2962"/>
                </a:solidFill>
                <a:latin typeface="Frutiger LT Pro 55 Roman" panose="020B0602020204020204" pitchFamily="34" charset="77"/>
              </a:rPr>
            </a:br>
            <a:endParaRPr lang="nl-NL" sz="1600" dirty="0">
              <a:solidFill>
                <a:srgbClr val="0F2962"/>
              </a:solidFill>
              <a:latin typeface="Frutiger LT Pro 55 Roman" panose="020B0602020204020204" pitchFamily="34" charset="77"/>
            </a:endParaRPr>
          </a:p>
        </p:txBody>
      </p:sp>
    </p:spTree>
    <p:extLst>
      <p:ext uri="{BB962C8B-B14F-4D97-AF65-F5344CB8AC3E}">
        <p14:creationId xmlns:p14="http://schemas.microsoft.com/office/powerpoint/2010/main" val="2188953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10;&#10;Automatisch gegenereerde beschrijving">
            <a:extLst>
              <a:ext uri="{FF2B5EF4-FFF2-40B4-BE49-F238E27FC236}">
                <a16:creationId xmlns:a16="http://schemas.microsoft.com/office/drawing/2014/main" id="{A60EE8D0-1FE1-614A-9B37-7B9A91BD59A9}"/>
              </a:ext>
            </a:extLst>
          </p:cNvPr>
          <p:cNvPicPr>
            <a:picLocks noGrp="1" noChangeAspect="1"/>
          </p:cNvPicPr>
          <p:nvPr>
            <p:ph idx="1"/>
          </p:nvPr>
        </p:nvPicPr>
        <p:blipFill>
          <a:blip r:embed="rId2"/>
          <a:stretch>
            <a:fillRect/>
          </a:stretch>
        </p:blipFill>
        <p:spPr>
          <a:xfrm>
            <a:off x="0" y="-1"/>
            <a:ext cx="12192000" cy="6861575"/>
          </a:xfrm>
        </p:spPr>
      </p:pic>
      <p:sp>
        <p:nvSpPr>
          <p:cNvPr id="2" name="Titel 1">
            <a:extLst>
              <a:ext uri="{FF2B5EF4-FFF2-40B4-BE49-F238E27FC236}">
                <a16:creationId xmlns:a16="http://schemas.microsoft.com/office/drawing/2014/main" id="{82B29615-C558-E741-850B-5730F00A86B3}"/>
              </a:ext>
            </a:extLst>
          </p:cNvPr>
          <p:cNvSpPr>
            <a:spLocks noGrp="1"/>
          </p:cNvSpPr>
          <p:nvPr>
            <p:ph type="title"/>
          </p:nvPr>
        </p:nvSpPr>
        <p:spPr>
          <a:xfrm>
            <a:off x="492211" y="550478"/>
            <a:ext cx="10515600" cy="1325563"/>
          </a:xfrm>
        </p:spPr>
        <p:txBody>
          <a:bodyPr>
            <a:normAutofit/>
          </a:bodyPr>
          <a:lstStyle/>
          <a:p>
            <a:r>
              <a:rPr lang="nl-NL" sz="4000" b="1" dirty="0">
                <a:solidFill>
                  <a:schemeClr val="bg1"/>
                </a:solidFill>
                <a:latin typeface="Frutiger LT Pro 55 Roman" panose="020B0602020204020204" pitchFamily="34" charset="77"/>
              </a:rPr>
              <a:t>De 3 stappen van</a:t>
            </a:r>
            <a:br>
              <a:rPr lang="nl-NL" sz="4000" b="1" dirty="0">
                <a:solidFill>
                  <a:schemeClr val="bg1"/>
                </a:solidFill>
                <a:latin typeface="Frutiger LT Pro 55 Roman" panose="020B0602020204020204" pitchFamily="34" charset="77"/>
              </a:rPr>
            </a:br>
            <a:r>
              <a:rPr lang="nl-NL" sz="4000" b="1" dirty="0">
                <a:solidFill>
                  <a:schemeClr val="bg1"/>
                </a:solidFill>
                <a:latin typeface="Frutiger LT Pro 55 Roman" panose="020B0602020204020204" pitchFamily="34" charset="77"/>
              </a:rPr>
              <a:t>de LMRA</a:t>
            </a:r>
          </a:p>
        </p:txBody>
      </p:sp>
      <p:sp>
        <p:nvSpPr>
          <p:cNvPr id="3" name="Tekstvak 2">
            <a:extLst>
              <a:ext uri="{FF2B5EF4-FFF2-40B4-BE49-F238E27FC236}">
                <a16:creationId xmlns:a16="http://schemas.microsoft.com/office/drawing/2014/main" id="{973490A0-3624-7244-80A4-B49D3D3CD4F9}"/>
              </a:ext>
            </a:extLst>
          </p:cNvPr>
          <p:cNvSpPr txBox="1"/>
          <p:nvPr/>
        </p:nvSpPr>
        <p:spPr>
          <a:xfrm>
            <a:off x="492211" y="3223962"/>
            <a:ext cx="6759146" cy="2585323"/>
          </a:xfrm>
          <a:prstGeom prst="rect">
            <a:avLst/>
          </a:prstGeom>
          <a:noFill/>
        </p:spPr>
        <p:txBody>
          <a:bodyPr wrap="square" rtlCol="0">
            <a:spAutoFit/>
          </a:bodyPr>
          <a:lstStyle/>
          <a:p>
            <a:r>
              <a:rPr lang="nl-NL" sz="1600" dirty="0">
                <a:solidFill>
                  <a:srgbClr val="0F2962"/>
                </a:solidFill>
                <a:latin typeface="Frutiger LT Pro 55 Roman" panose="020B0602020204020204" pitchFamily="34" charset="77"/>
              </a:rPr>
              <a:t>Voorbeelden:</a:t>
            </a:r>
          </a:p>
          <a:p>
            <a:pPr fontAlgn="ctr"/>
            <a:r>
              <a:rPr lang="nl-NL" sz="1600" dirty="0">
                <a:solidFill>
                  <a:srgbClr val="0F2962"/>
                </a:solidFill>
                <a:latin typeface="Frutiger LT Pro 55 Roman" panose="020B0602020204020204" pitchFamily="34" charset="77"/>
              </a:rPr>
              <a:t>■ struikelen </a:t>
            </a:r>
          </a:p>
          <a:p>
            <a:pPr fontAlgn="ctr"/>
            <a:r>
              <a:rPr lang="nl-NL" sz="1600" dirty="0">
                <a:solidFill>
                  <a:srgbClr val="0F2962"/>
                </a:solidFill>
                <a:latin typeface="Frutiger LT Pro 55 Roman" panose="020B0602020204020204" pitchFamily="34" charset="77"/>
              </a:rPr>
              <a:t>■ is er voldoende licht </a:t>
            </a:r>
          </a:p>
          <a:p>
            <a:pPr fontAlgn="ctr"/>
            <a:r>
              <a:rPr lang="nl-NL" sz="1600" dirty="0">
                <a:solidFill>
                  <a:srgbClr val="0F2962"/>
                </a:solidFill>
                <a:latin typeface="Frutiger LT Pro 55 Roman" panose="020B0602020204020204" pitchFamily="34" charset="77"/>
              </a:rPr>
              <a:t>■ hoe zit het met elektra</a:t>
            </a:r>
          </a:p>
          <a:p>
            <a:pPr fontAlgn="ctr"/>
            <a:r>
              <a:rPr lang="nl-NL" sz="1600" dirty="0">
                <a:solidFill>
                  <a:srgbClr val="0F2962"/>
                </a:solidFill>
                <a:latin typeface="Frutiger LT Pro 55 Roman" panose="020B0602020204020204" pitchFamily="34" charset="77"/>
              </a:rPr>
              <a:t>■ explosiegevaar</a:t>
            </a:r>
          </a:p>
          <a:p>
            <a:pPr fontAlgn="ctr"/>
            <a:r>
              <a:rPr lang="nl-NL" sz="1600" dirty="0">
                <a:solidFill>
                  <a:srgbClr val="0F2962"/>
                </a:solidFill>
                <a:latin typeface="Frutiger LT Pro 55 Roman" panose="020B0602020204020204" pitchFamily="34" charset="77"/>
              </a:rPr>
              <a:t>■ is mijn rol/taak duidelijk?</a:t>
            </a:r>
          </a:p>
          <a:p>
            <a:pPr fontAlgn="ctr"/>
            <a:r>
              <a:rPr lang="nl-NL" sz="1600" dirty="0">
                <a:solidFill>
                  <a:srgbClr val="0F2962"/>
                </a:solidFill>
                <a:latin typeface="Frutiger LT Pro 55 Roman" panose="020B0602020204020204" pitchFamily="34" charset="77"/>
              </a:rPr>
              <a:t>■ brandbestrijdingsmiddelen </a:t>
            </a:r>
          </a:p>
          <a:p>
            <a:pPr fontAlgn="ctr"/>
            <a:r>
              <a:rPr lang="nl-NL" sz="1600" dirty="0">
                <a:solidFill>
                  <a:srgbClr val="0F2962"/>
                </a:solidFill>
                <a:latin typeface="Frutiger LT Pro 55 Roman" panose="020B0602020204020204" pitchFamily="34" charset="77"/>
              </a:rPr>
              <a:t>■ persoonlijke beschermingsmiddelen</a:t>
            </a:r>
          </a:p>
          <a:p>
            <a:pPr fontAlgn="ctr"/>
            <a:r>
              <a:rPr lang="nl-NL" sz="1600" dirty="0">
                <a:solidFill>
                  <a:srgbClr val="0F2962"/>
                </a:solidFill>
                <a:latin typeface="Frutiger LT Pro 55 Roman" panose="020B0602020204020204" pitchFamily="34" charset="77"/>
              </a:rPr>
              <a:t>■ apparatuur afgeschakeld en veiliggesteld</a:t>
            </a:r>
          </a:p>
          <a:p>
            <a:pPr fontAlgn="ctr"/>
            <a:r>
              <a:rPr lang="nl-NL" sz="1600" dirty="0">
                <a:solidFill>
                  <a:srgbClr val="0F2962"/>
                </a:solidFill>
                <a:latin typeface="Frutiger LT Pro 55 Roman" panose="020B0602020204020204" pitchFamily="34" charset="77"/>
              </a:rPr>
              <a:t>■ het noodnummer (020-6012222)   </a:t>
            </a:r>
          </a:p>
        </p:txBody>
      </p:sp>
      <p:sp>
        <p:nvSpPr>
          <p:cNvPr id="4" name="Tekstvak 3">
            <a:extLst>
              <a:ext uri="{FF2B5EF4-FFF2-40B4-BE49-F238E27FC236}">
                <a16:creationId xmlns:a16="http://schemas.microsoft.com/office/drawing/2014/main" id="{DB971152-3954-8543-B8BF-9F0A3551A051}"/>
              </a:ext>
            </a:extLst>
          </p:cNvPr>
          <p:cNvSpPr txBox="1"/>
          <p:nvPr/>
        </p:nvSpPr>
        <p:spPr>
          <a:xfrm>
            <a:off x="492210" y="1780581"/>
            <a:ext cx="3263043" cy="769441"/>
          </a:xfrm>
          <a:prstGeom prst="rect">
            <a:avLst/>
          </a:prstGeom>
          <a:noFill/>
        </p:spPr>
        <p:txBody>
          <a:bodyPr wrap="square" rtlCol="0">
            <a:spAutoFit/>
          </a:bodyPr>
          <a:lstStyle/>
          <a:p>
            <a:r>
              <a:rPr lang="nl-NL" sz="2200" b="1" dirty="0">
                <a:solidFill>
                  <a:schemeClr val="bg1"/>
                </a:solidFill>
                <a:latin typeface="Frutiger LT Pro 45 Light" panose="020B0602020204020204" pitchFamily="34" charset="77"/>
              </a:rPr>
              <a:t>1. Beoordeel mogelijk gevaar</a:t>
            </a:r>
          </a:p>
        </p:txBody>
      </p:sp>
    </p:spTree>
    <p:extLst>
      <p:ext uri="{BB962C8B-B14F-4D97-AF65-F5344CB8AC3E}">
        <p14:creationId xmlns:p14="http://schemas.microsoft.com/office/powerpoint/2010/main" val="1331769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10;&#10;Automatisch gegenereerde beschrijving">
            <a:extLst>
              <a:ext uri="{FF2B5EF4-FFF2-40B4-BE49-F238E27FC236}">
                <a16:creationId xmlns:a16="http://schemas.microsoft.com/office/drawing/2014/main" id="{A60EE8D0-1FE1-614A-9B37-7B9A91BD59A9}"/>
              </a:ext>
            </a:extLst>
          </p:cNvPr>
          <p:cNvPicPr>
            <a:picLocks noGrp="1" noChangeAspect="1"/>
          </p:cNvPicPr>
          <p:nvPr>
            <p:ph idx="1"/>
          </p:nvPr>
        </p:nvPicPr>
        <p:blipFill>
          <a:blip r:embed="rId2"/>
          <a:stretch>
            <a:fillRect/>
          </a:stretch>
        </p:blipFill>
        <p:spPr>
          <a:xfrm>
            <a:off x="0" y="-1"/>
            <a:ext cx="12192000" cy="6861575"/>
          </a:xfrm>
        </p:spPr>
      </p:pic>
      <p:sp>
        <p:nvSpPr>
          <p:cNvPr id="3" name="Tekstvak 2">
            <a:extLst>
              <a:ext uri="{FF2B5EF4-FFF2-40B4-BE49-F238E27FC236}">
                <a16:creationId xmlns:a16="http://schemas.microsoft.com/office/drawing/2014/main" id="{973490A0-3624-7244-80A4-B49D3D3CD4F9}"/>
              </a:ext>
            </a:extLst>
          </p:cNvPr>
          <p:cNvSpPr txBox="1"/>
          <p:nvPr/>
        </p:nvSpPr>
        <p:spPr>
          <a:xfrm>
            <a:off x="492211" y="3223962"/>
            <a:ext cx="8327324" cy="830997"/>
          </a:xfrm>
          <a:prstGeom prst="rect">
            <a:avLst/>
          </a:prstGeom>
          <a:noFill/>
        </p:spPr>
        <p:txBody>
          <a:bodyPr wrap="square" rtlCol="0">
            <a:spAutoFit/>
          </a:bodyPr>
          <a:lstStyle/>
          <a:p>
            <a:r>
              <a:rPr lang="nl-NL" sz="1600" dirty="0">
                <a:solidFill>
                  <a:srgbClr val="0F2962"/>
                </a:solidFill>
                <a:latin typeface="Frutiger LT Pro 55 Roman" panose="020B0602020204020204" pitchFamily="34" charset="77"/>
              </a:rPr>
              <a:t>■ Als niet alle voorzorgsmaatregelen zijn getroffen om veilig te werken, start dan niet maar overleg met je leidinggevende.</a:t>
            </a:r>
          </a:p>
          <a:p>
            <a:r>
              <a:rPr lang="nl-NL" sz="1600" dirty="0">
                <a:solidFill>
                  <a:srgbClr val="0F2962"/>
                </a:solidFill>
                <a:latin typeface="Frutiger LT Pro 55 Roman" panose="020B0602020204020204" pitchFamily="34" charset="77"/>
                <a:sym typeface="Wingdings" pitchFamily="2" charset="2"/>
              </a:rPr>
              <a:t> Alles gedaan: naar stap 3. </a:t>
            </a:r>
            <a:endParaRPr lang="nl-NL" sz="1600" dirty="0">
              <a:solidFill>
                <a:srgbClr val="0F2962"/>
              </a:solidFill>
              <a:latin typeface="Frutiger LT Pro 55 Roman" panose="020B0602020204020204" pitchFamily="34" charset="77"/>
            </a:endParaRPr>
          </a:p>
        </p:txBody>
      </p:sp>
      <p:sp>
        <p:nvSpPr>
          <p:cNvPr id="6" name="Tekstvak 5">
            <a:extLst>
              <a:ext uri="{FF2B5EF4-FFF2-40B4-BE49-F238E27FC236}">
                <a16:creationId xmlns:a16="http://schemas.microsoft.com/office/drawing/2014/main" id="{20EB773D-15A6-0F44-9FE9-3DF3B071DB4D}"/>
              </a:ext>
            </a:extLst>
          </p:cNvPr>
          <p:cNvSpPr txBox="1"/>
          <p:nvPr/>
        </p:nvSpPr>
        <p:spPr>
          <a:xfrm>
            <a:off x="492211" y="1807215"/>
            <a:ext cx="3564884" cy="430887"/>
          </a:xfrm>
          <a:prstGeom prst="rect">
            <a:avLst/>
          </a:prstGeom>
          <a:noFill/>
        </p:spPr>
        <p:txBody>
          <a:bodyPr wrap="square" rtlCol="0">
            <a:spAutoFit/>
          </a:bodyPr>
          <a:lstStyle/>
          <a:p>
            <a:r>
              <a:rPr lang="nl-NL" sz="2200" b="1" dirty="0">
                <a:solidFill>
                  <a:schemeClr val="bg1"/>
                </a:solidFill>
                <a:latin typeface="Frutiger LT Pro 45 Light" panose="020B0602020204020204" pitchFamily="34" charset="77"/>
              </a:rPr>
              <a:t>2. Tref maatregelen</a:t>
            </a:r>
          </a:p>
        </p:txBody>
      </p:sp>
      <p:sp>
        <p:nvSpPr>
          <p:cNvPr id="8" name="Titel 1">
            <a:extLst>
              <a:ext uri="{FF2B5EF4-FFF2-40B4-BE49-F238E27FC236}">
                <a16:creationId xmlns:a16="http://schemas.microsoft.com/office/drawing/2014/main" id="{D65D001C-721E-DE4A-BBD8-B760F072AC82}"/>
              </a:ext>
            </a:extLst>
          </p:cNvPr>
          <p:cNvSpPr txBox="1">
            <a:spLocks/>
          </p:cNvSpPr>
          <p:nvPr/>
        </p:nvSpPr>
        <p:spPr>
          <a:xfrm>
            <a:off x="492211" y="55047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4000" b="1" dirty="0">
                <a:solidFill>
                  <a:schemeClr val="bg1"/>
                </a:solidFill>
                <a:latin typeface="Frutiger LT Pro 55 Roman" panose="020B0602020204020204" pitchFamily="34" charset="77"/>
              </a:rPr>
              <a:t>De 3 stappen van</a:t>
            </a:r>
            <a:br>
              <a:rPr lang="nl-NL" sz="4000" b="1" dirty="0">
                <a:solidFill>
                  <a:schemeClr val="bg1"/>
                </a:solidFill>
                <a:latin typeface="Frutiger LT Pro 55 Roman" panose="020B0602020204020204" pitchFamily="34" charset="77"/>
              </a:rPr>
            </a:br>
            <a:r>
              <a:rPr lang="nl-NL" sz="4000" b="1" dirty="0">
                <a:solidFill>
                  <a:schemeClr val="bg1"/>
                </a:solidFill>
                <a:latin typeface="Frutiger LT Pro 55 Roman" panose="020B0602020204020204" pitchFamily="34" charset="77"/>
              </a:rPr>
              <a:t>de LMRA</a:t>
            </a:r>
          </a:p>
        </p:txBody>
      </p:sp>
    </p:spTree>
    <p:extLst>
      <p:ext uri="{BB962C8B-B14F-4D97-AF65-F5344CB8AC3E}">
        <p14:creationId xmlns:p14="http://schemas.microsoft.com/office/powerpoint/2010/main" val="1491646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10;&#10;Automatisch gegenereerde beschrijving">
            <a:extLst>
              <a:ext uri="{FF2B5EF4-FFF2-40B4-BE49-F238E27FC236}">
                <a16:creationId xmlns:a16="http://schemas.microsoft.com/office/drawing/2014/main" id="{A60EE8D0-1FE1-614A-9B37-7B9A91BD59A9}"/>
              </a:ext>
            </a:extLst>
          </p:cNvPr>
          <p:cNvPicPr>
            <a:picLocks noGrp="1" noChangeAspect="1"/>
          </p:cNvPicPr>
          <p:nvPr>
            <p:ph idx="1"/>
          </p:nvPr>
        </p:nvPicPr>
        <p:blipFill>
          <a:blip r:embed="rId2"/>
          <a:stretch>
            <a:fillRect/>
          </a:stretch>
        </p:blipFill>
        <p:spPr>
          <a:xfrm>
            <a:off x="0" y="-1"/>
            <a:ext cx="12192000" cy="6861575"/>
          </a:xfrm>
        </p:spPr>
      </p:pic>
      <p:sp>
        <p:nvSpPr>
          <p:cNvPr id="3" name="Tekstvak 2">
            <a:extLst>
              <a:ext uri="{FF2B5EF4-FFF2-40B4-BE49-F238E27FC236}">
                <a16:creationId xmlns:a16="http://schemas.microsoft.com/office/drawing/2014/main" id="{973490A0-3624-7244-80A4-B49D3D3CD4F9}"/>
              </a:ext>
            </a:extLst>
          </p:cNvPr>
          <p:cNvSpPr txBox="1"/>
          <p:nvPr/>
        </p:nvSpPr>
        <p:spPr>
          <a:xfrm>
            <a:off x="492211" y="3223962"/>
            <a:ext cx="8327324" cy="1323439"/>
          </a:xfrm>
          <a:prstGeom prst="rect">
            <a:avLst/>
          </a:prstGeom>
          <a:noFill/>
        </p:spPr>
        <p:txBody>
          <a:bodyPr wrap="square" rtlCol="0">
            <a:spAutoFit/>
          </a:bodyPr>
          <a:lstStyle/>
          <a:p>
            <a:r>
              <a:rPr lang="nl-NL" sz="1600" dirty="0">
                <a:solidFill>
                  <a:srgbClr val="0F2962"/>
                </a:solidFill>
                <a:latin typeface="Frutiger LT Pro 55 Roman" panose="020B0602020204020204" pitchFamily="34" charset="77"/>
              </a:rPr>
              <a:t>■ Kom in actie om de klus veilig te kunnen doen. Tref maatregelen om de risico’s te beheersen. Als je het niet alleen kunt, vraag je om hulp.</a:t>
            </a:r>
          </a:p>
          <a:p>
            <a:pPr fontAlgn="ctr"/>
            <a:r>
              <a:rPr lang="nl-NL" sz="1600" dirty="0">
                <a:solidFill>
                  <a:srgbClr val="0F2962"/>
                </a:solidFill>
                <a:latin typeface="Frutiger LT Pro 55 Roman" panose="020B0602020204020204" pitchFamily="34" charset="77"/>
              </a:rPr>
              <a:t>Voorbeelden: een goede controle van bepalingen van de juiste werkprocedure, het plaatsen van waarschuwingsborden of het juist parkeren van rijdend materieel. </a:t>
            </a:r>
          </a:p>
          <a:p>
            <a:pPr marL="285750" indent="-285750">
              <a:buFont typeface="Wingdings" pitchFamily="2" charset="2"/>
              <a:buChar char="à"/>
            </a:pPr>
            <a:endParaRPr lang="nl-NL" sz="1600" dirty="0">
              <a:solidFill>
                <a:srgbClr val="0F2962"/>
              </a:solidFill>
              <a:latin typeface="Frutiger LT Pro 55 Roman" panose="020B0602020204020204" pitchFamily="34" charset="77"/>
            </a:endParaRPr>
          </a:p>
        </p:txBody>
      </p:sp>
      <p:sp>
        <p:nvSpPr>
          <p:cNvPr id="6" name="Tekstvak 5">
            <a:extLst>
              <a:ext uri="{FF2B5EF4-FFF2-40B4-BE49-F238E27FC236}">
                <a16:creationId xmlns:a16="http://schemas.microsoft.com/office/drawing/2014/main" id="{20EB773D-15A6-0F44-9FE9-3DF3B071DB4D}"/>
              </a:ext>
            </a:extLst>
          </p:cNvPr>
          <p:cNvSpPr txBox="1"/>
          <p:nvPr/>
        </p:nvSpPr>
        <p:spPr>
          <a:xfrm>
            <a:off x="492211" y="1807215"/>
            <a:ext cx="2985086" cy="430887"/>
          </a:xfrm>
          <a:prstGeom prst="rect">
            <a:avLst/>
          </a:prstGeom>
          <a:noFill/>
        </p:spPr>
        <p:txBody>
          <a:bodyPr wrap="square" rtlCol="0">
            <a:spAutoFit/>
          </a:bodyPr>
          <a:lstStyle/>
          <a:p>
            <a:r>
              <a:rPr lang="nl-NL" sz="2200" b="1" dirty="0">
                <a:solidFill>
                  <a:schemeClr val="bg1"/>
                </a:solidFill>
                <a:latin typeface="Frutiger LT Pro 45 Light" panose="020B0602020204020204" pitchFamily="34" charset="77"/>
              </a:rPr>
              <a:t>3. Neem actie</a:t>
            </a:r>
          </a:p>
        </p:txBody>
      </p:sp>
      <p:sp>
        <p:nvSpPr>
          <p:cNvPr id="8" name="Titel 1">
            <a:extLst>
              <a:ext uri="{FF2B5EF4-FFF2-40B4-BE49-F238E27FC236}">
                <a16:creationId xmlns:a16="http://schemas.microsoft.com/office/drawing/2014/main" id="{D65D001C-721E-DE4A-BBD8-B760F072AC82}"/>
              </a:ext>
            </a:extLst>
          </p:cNvPr>
          <p:cNvSpPr txBox="1">
            <a:spLocks/>
          </p:cNvSpPr>
          <p:nvPr/>
        </p:nvSpPr>
        <p:spPr>
          <a:xfrm>
            <a:off x="492211" y="55047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4000" b="1" dirty="0">
                <a:solidFill>
                  <a:schemeClr val="bg1"/>
                </a:solidFill>
                <a:latin typeface="Frutiger LT Pro 55 Roman" panose="020B0602020204020204" pitchFamily="34" charset="77"/>
              </a:rPr>
              <a:t>De 3 stappen van</a:t>
            </a:r>
            <a:br>
              <a:rPr lang="nl-NL" sz="4000" b="1" dirty="0">
                <a:solidFill>
                  <a:schemeClr val="bg1"/>
                </a:solidFill>
                <a:latin typeface="Frutiger LT Pro 55 Roman" panose="020B0602020204020204" pitchFamily="34" charset="77"/>
              </a:rPr>
            </a:br>
            <a:r>
              <a:rPr lang="nl-NL" sz="4000" b="1" dirty="0">
                <a:solidFill>
                  <a:schemeClr val="bg1"/>
                </a:solidFill>
                <a:latin typeface="Frutiger LT Pro 55 Roman" panose="020B0602020204020204" pitchFamily="34" charset="77"/>
              </a:rPr>
              <a:t>de LMRA</a:t>
            </a:r>
          </a:p>
        </p:txBody>
      </p:sp>
    </p:spTree>
    <p:extLst>
      <p:ext uri="{BB962C8B-B14F-4D97-AF65-F5344CB8AC3E}">
        <p14:creationId xmlns:p14="http://schemas.microsoft.com/office/powerpoint/2010/main" val="81044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10;&#10;Automatisch gegenereerde beschrijving">
            <a:extLst>
              <a:ext uri="{FF2B5EF4-FFF2-40B4-BE49-F238E27FC236}">
                <a16:creationId xmlns:a16="http://schemas.microsoft.com/office/drawing/2014/main" id="{A60EE8D0-1FE1-614A-9B37-7B9A91BD59A9}"/>
              </a:ext>
            </a:extLst>
          </p:cNvPr>
          <p:cNvPicPr>
            <a:picLocks noGrp="1" noChangeAspect="1"/>
          </p:cNvPicPr>
          <p:nvPr>
            <p:ph idx="1"/>
          </p:nvPr>
        </p:nvPicPr>
        <p:blipFill>
          <a:blip r:embed="rId2"/>
          <a:stretch>
            <a:fillRect/>
          </a:stretch>
        </p:blipFill>
        <p:spPr>
          <a:xfrm>
            <a:off x="0" y="-1"/>
            <a:ext cx="12192000" cy="6861575"/>
          </a:xfrm>
        </p:spPr>
      </p:pic>
      <p:sp>
        <p:nvSpPr>
          <p:cNvPr id="2" name="Titel 1">
            <a:extLst>
              <a:ext uri="{FF2B5EF4-FFF2-40B4-BE49-F238E27FC236}">
                <a16:creationId xmlns:a16="http://schemas.microsoft.com/office/drawing/2014/main" id="{82B29615-C558-E741-850B-5730F00A86B3}"/>
              </a:ext>
            </a:extLst>
          </p:cNvPr>
          <p:cNvSpPr>
            <a:spLocks noGrp="1"/>
          </p:cNvSpPr>
          <p:nvPr>
            <p:ph type="title"/>
          </p:nvPr>
        </p:nvSpPr>
        <p:spPr>
          <a:xfrm>
            <a:off x="492211" y="550478"/>
            <a:ext cx="10515600" cy="1325563"/>
          </a:xfrm>
        </p:spPr>
        <p:txBody>
          <a:bodyPr>
            <a:normAutofit fontScale="90000"/>
          </a:bodyPr>
          <a:lstStyle/>
          <a:p>
            <a:r>
              <a:rPr lang="nl-NL" b="1" dirty="0">
                <a:solidFill>
                  <a:schemeClr val="bg1"/>
                </a:solidFill>
                <a:latin typeface="Frutiger LT Pro 55 Roman" panose="020B0602020204020204" pitchFamily="34" charset="77"/>
              </a:rPr>
              <a:t>Wat je moet bijblijven </a:t>
            </a:r>
            <a:br>
              <a:rPr lang="nl-NL" b="1" dirty="0">
                <a:solidFill>
                  <a:schemeClr val="bg1"/>
                </a:solidFill>
                <a:latin typeface="Frutiger LT Pro 55 Roman" panose="020B0602020204020204" pitchFamily="34" charset="77"/>
              </a:rPr>
            </a:br>
            <a:r>
              <a:rPr lang="nl-NL" b="1" dirty="0">
                <a:solidFill>
                  <a:schemeClr val="bg1"/>
                </a:solidFill>
                <a:latin typeface="Frutiger LT Pro 55 Roman" panose="020B0602020204020204" pitchFamily="34" charset="77"/>
              </a:rPr>
              <a:t>van deze </a:t>
            </a:r>
            <a:br>
              <a:rPr lang="nl-NL" b="1" dirty="0">
                <a:solidFill>
                  <a:schemeClr val="bg1"/>
                </a:solidFill>
                <a:latin typeface="Frutiger LT Pro 55 Roman" panose="020B0602020204020204" pitchFamily="34" charset="77"/>
              </a:rPr>
            </a:br>
            <a:r>
              <a:rPr lang="nl-NL" b="1" dirty="0" err="1">
                <a:solidFill>
                  <a:schemeClr val="bg1"/>
                </a:solidFill>
                <a:latin typeface="Frutiger LT Pro 55 Roman" panose="020B0602020204020204" pitchFamily="34" charset="77"/>
              </a:rPr>
              <a:t>toolbox</a:t>
            </a:r>
            <a:endParaRPr lang="nl-NL" b="1" dirty="0">
              <a:solidFill>
                <a:schemeClr val="bg1"/>
              </a:solidFill>
              <a:latin typeface="Frutiger LT Pro 55 Roman" panose="020B0602020204020204" pitchFamily="34" charset="77"/>
            </a:endParaRPr>
          </a:p>
        </p:txBody>
      </p:sp>
      <p:sp>
        <p:nvSpPr>
          <p:cNvPr id="3" name="Tekstvak 2">
            <a:extLst>
              <a:ext uri="{FF2B5EF4-FFF2-40B4-BE49-F238E27FC236}">
                <a16:creationId xmlns:a16="http://schemas.microsoft.com/office/drawing/2014/main" id="{973490A0-3624-7244-80A4-B49D3D3CD4F9}"/>
              </a:ext>
            </a:extLst>
          </p:cNvPr>
          <p:cNvSpPr txBox="1"/>
          <p:nvPr/>
        </p:nvSpPr>
        <p:spPr>
          <a:xfrm>
            <a:off x="492211" y="2525872"/>
            <a:ext cx="8327324" cy="3385542"/>
          </a:xfrm>
          <a:prstGeom prst="rect">
            <a:avLst/>
          </a:prstGeom>
          <a:noFill/>
        </p:spPr>
        <p:txBody>
          <a:bodyPr wrap="square" rtlCol="0">
            <a:spAutoFit/>
          </a:bodyPr>
          <a:lstStyle/>
          <a:p>
            <a:pPr fontAlgn="ctr"/>
            <a:r>
              <a:rPr lang="nl-NL" sz="1600" dirty="0">
                <a:solidFill>
                  <a:srgbClr val="0F2962"/>
                </a:solidFill>
                <a:latin typeface="Frutiger LT Pro 55 Roman" panose="020B0602020204020204" pitchFamily="34" charset="77"/>
              </a:rPr>
              <a:t>Als je routineklussen moet uitvoeren, is een LMRA ook heel geschikt om het veiligheidsbewustzijn te verhogen. Want als je iets al vaak hebt gedaan, bestaat het risico van ‘bedrijfsblindheid’. Een LMRA houdt je iedere keer scherp.</a:t>
            </a:r>
          </a:p>
          <a:p>
            <a:pPr fontAlgn="ctr"/>
            <a:r>
              <a:rPr lang="nl-NL" sz="1600" dirty="0">
                <a:solidFill>
                  <a:srgbClr val="0F2962"/>
                </a:solidFill>
                <a:latin typeface="Frutiger LT Pro 55 Roman" panose="020B0602020204020204" pitchFamily="34" charset="77"/>
              </a:rPr>
              <a:t>Blijf ook met elkaar praten over veiligheid en over de ervaringen met LMRA. Zo houd je ook elkaar alert op risico’s en veilig werken.</a:t>
            </a:r>
          </a:p>
          <a:p>
            <a:pPr fontAlgn="ctr"/>
            <a:endParaRPr lang="nl-NL" sz="1600" dirty="0">
              <a:solidFill>
                <a:srgbClr val="0F2962"/>
              </a:solidFill>
              <a:latin typeface="Frutiger LT Pro 55 Roman" panose="020B0602020204020204" pitchFamily="34" charset="77"/>
            </a:endParaRPr>
          </a:p>
          <a:p>
            <a:pPr fontAlgn="ctr"/>
            <a:r>
              <a:rPr lang="nl-NL" sz="1400" i="1" dirty="0">
                <a:solidFill>
                  <a:srgbClr val="0F2962"/>
                </a:solidFill>
                <a:latin typeface="Frutiger LT Pro 55 Roman" panose="020B0602020204020204" pitchFamily="34" charset="77"/>
              </a:rPr>
              <a:t>Voer dus altijd een LMRA uit voordat je start met je werkzaamheden. Voorkomen is beter dan genezen!</a:t>
            </a:r>
          </a:p>
          <a:p>
            <a:endParaRPr lang="nl-NL" sz="1600" dirty="0">
              <a:solidFill>
                <a:srgbClr val="0F2962"/>
              </a:solidFill>
              <a:latin typeface="Frutiger LT Pro 55 Roman" panose="020B0602020204020204" pitchFamily="34" charset="77"/>
            </a:endParaRPr>
          </a:p>
          <a:p>
            <a:pPr fontAlgn="ctr"/>
            <a:r>
              <a:rPr lang="nl-NL" sz="1600" b="1" dirty="0">
                <a:solidFill>
                  <a:srgbClr val="0F2962"/>
                </a:solidFill>
                <a:latin typeface="Frutiger LT Pro 55 Roman" panose="020B0602020204020204" pitchFamily="34" charset="77"/>
              </a:rPr>
              <a:t>NOG DRIE TIPS:</a:t>
            </a:r>
          </a:p>
          <a:p>
            <a:pPr fontAlgn="ctr"/>
            <a:r>
              <a:rPr lang="nl-NL" sz="1600" dirty="0">
                <a:solidFill>
                  <a:srgbClr val="0F2962"/>
                </a:solidFill>
                <a:latin typeface="Frutiger LT Pro 55 Roman" panose="020B0602020204020204" pitchFamily="34" charset="77"/>
              </a:rPr>
              <a:t>■ Blijf altijd alert! </a:t>
            </a:r>
          </a:p>
          <a:p>
            <a:pPr fontAlgn="ctr"/>
            <a:r>
              <a:rPr lang="nl-NL" sz="1600" dirty="0">
                <a:solidFill>
                  <a:srgbClr val="0F2962"/>
                </a:solidFill>
                <a:latin typeface="Frutiger LT Pro 55 Roman" panose="020B0602020204020204" pitchFamily="34" charset="77"/>
              </a:rPr>
              <a:t>■ Bij twijfel: altijd vragen </a:t>
            </a:r>
            <a:br>
              <a:rPr lang="nl-NL" sz="1600" dirty="0">
                <a:solidFill>
                  <a:srgbClr val="0F2962"/>
                </a:solidFill>
                <a:latin typeface="Frutiger LT Pro 55 Roman" panose="020B0602020204020204" pitchFamily="34" charset="77"/>
              </a:rPr>
            </a:br>
            <a:r>
              <a:rPr lang="nl-NL" sz="1600" dirty="0">
                <a:solidFill>
                  <a:srgbClr val="0F2962"/>
                </a:solidFill>
                <a:latin typeface="Frutiger LT Pro 55 Roman" panose="020B0602020204020204" pitchFamily="34" charset="77"/>
              </a:rPr>
              <a:t>■ Onderbreek indien nodig het werk</a:t>
            </a:r>
          </a:p>
          <a:p>
            <a:endParaRPr lang="nl-NL" sz="1600" dirty="0">
              <a:solidFill>
                <a:srgbClr val="0F2962"/>
              </a:solidFill>
              <a:latin typeface="Frutiger LT Pro 55 Roman" panose="020B0602020204020204" pitchFamily="34" charset="77"/>
            </a:endParaRPr>
          </a:p>
        </p:txBody>
      </p:sp>
    </p:spTree>
    <p:extLst>
      <p:ext uri="{BB962C8B-B14F-4D97-AF65-F5344CB8AC3E}">
        <p14:creationId xmlns:p14="http://schemas.microsoft.com/office/powerpoint/2010/main" val="359639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10;&#10;Automatisch gegenereerde beschrijving">
            <a:extLst>
              <a:ext uri="{FF2B5EF4-FFF2-40B4-BE49-F238E27FC236}">
                <a16:creationId xmlns:a16="http://schemas.microsoft.com/office/drawing/2014/main" id="{A60EE8D0-1FE1-614A-9B37-7B9A91BD59A9}"/>
              </a:ext>
            </a:extLst>
          </p:cNvPr>
          <p:cNvPicPr>
            <a:picLocks noGrp="1" noChangeAspect="1"/>
          </p:cNvPicPr>
          <p:nvPr>
            <p:ph idx="1"/>
          </p:nvPr>
        </p:nvPicPr>
        <p:blipFill>
          <a:blip r:embed="rId2"/>
          <a:stretch>
            <a:fillRect/>
          </a:stretch>
        </p:blipFill>
        <p:spPr>
          <a:xfrm>
            <a:off x="0" y="-1"/>
            <a:ext cx="12192000" cy="6861575"/>
          </a:xfrm>
        </p:spPr>
      </p:pic>
      <p:sp>
        <p:nvSpPr>
          <p:cNvPr id="2" name="Titel 1">
            <a:extLst>
              <a:ext uri="{FF2B5EF4-FFF2-40B4-BE49-F238E27FC236}">
                <a16:creationId xmlns:a16="http://schemas.microsoft.com/office/drawing/2014/main" id="{82B29615-C558-E741-850B-5730F00A86B3}"/>
              </a:ext>
            </a:extLst>
          </p:cNvPr>
          <p:cNvSpPr>
            <a:spLocks noGrp="1"/>
          </p:cNvSpPr>
          <p:nvPr>
            <p:ph type="title"/>
          </p:nvPr>
        </p:nvSpPr>
        <p:spPr>
          <a:xfrm>
            <a:off x="492211" y="550478"/>
            <a:ext cx="10515600" cy="1325563"/>
          </a:xfrm>
        </p:spPr>
        <p:txBody>
          <a:bodyPr>
            <a:normAutofit/>
          </a:bodyPr>
          <a:lstStyle/>
          <a:p>
            <a:r>
              <a:rPr lang="nl-NL" sz="4000" b="1" dirty="0">
                <a:solidFill>
                  <a:schemeClr val="bg1"/>
                </a:solidFill>
                <a:latin typeface="Frutiger LT Pro 55 Roman" panose="020B0602020204020204" pitchFamily="34" charset="77"/>
              </a:rPr>
              <a:t>Tot slot</a:t>
            </a:r>
          </a:p>
        </p:txBody>
      </p:sp>
      <p:sp>
        <p:nvSpPr>
          <p:cNvPr id="3" name="Tekstvak 2">
            <a:extLst>
              <a:ext uri="{FF2B5EF4-FFF2-40B4-BE49-F238E27FC236}">
                <a16:creationId xmlns:a16="http://schemas.microsoft.com/office/drawing/2014/main" id="{973490A0-3624-7244-80A4-B49D3D3CD4F9}"/>
              </a:ext>
            </a:extLst>
          </p:cNvPr>
          <p:cNvSpPr txBox="1"/>
          <p:nvPr/>
        </p:nvSpPr>
        <p:spPr>
          <a:xfrm>
            <a:off x="492211" y="3223962"/>
            <a:ext cx="7645949" cy="1323439"/>
          </a:xfrm>
          <a:prstGeom prst="rect">
            <a:avLst/>
          </a:prstGeom>
          <a:noFill/>
        </p:spPr>
        <p:txBody>
          <a:bodyPr wrap="square" rtlCol="0">
            <a:spAutoFit/>
          </a:bodyPr>
          <a:lstStyle/>
          <a:p>
            <a:r>
              <a:rPr lang="nl-NL" sz="1600" dirty="0">
                <a:solidFill>
                  <a:srgbClr val="0F2962"/>
                </a:solidFill>
                <a:latin typeface="Frutiger LT Pro 55 Roman" panose="020B0602020204020204" pitchFamily="34" charset="77"/>
              </a:rPr>
              <a:t>■   Vragen / onduidelijkheden?  </a:t>
            </a:r>
          </a:p>
          <a:p>
            <a:r>
              <a:rPr lang="nl-NL" sz="1600" dirty="0">
                <a:solidFill>
                  <a:srgbClr val="0F2962"/>
                </a:solidFill>
                <a:latin typeface="Frutiger LT Pro 55 Roman" panose="020B0602020204020204" pitchFamily="34" charset="77"/>
              </a:rPr>
              <a:t>     Contact opdrachtgever / projectmanager</a:t>
            </a:r>
          </a:p>
          <a:p>
            <a:endParaRPr lang="nl-NL" sz="1600" dirty="0">
              <a:solidFill>
                <a:srgbClr val="0F2962"/>
              </a:solidFill>
              <a:latin typeface="Frutiger LT Pro 55 Roman" panose="020B0602020204020204" pitchFamily="34" charset="77"/>
            </a:endParaRPr>
          </a:p>
          <a:p>
            <a:r>
              <a:rPr lang="nl-NL" sz="1600" dirty="0">
                <a:solidFill>
                  <a:srgbClr val="0F2962"/>
                </a:solidFill>
                <a:latin typeface="Frutiger LT Pro 55 Roman" panose="020B0602020204020204" pitchFamily="34" charset="77"/>
              </a:rPr>
              <a:t>■.  Voor algemene vragen m.b.t. Safety contact HSE Office </a:t>
            </a:r>
          </a:p>
          <a:p>
            <a:r>
              <a:rPr lang="nl-NL" sz="1600" dirty="0">
                <a:solidFill>
                  <a:srgbClr val="0F2962"/>
                </a:solidFill>
                <a:latin typeface="Frutiger LT Pro 55 Roman" panose="020B0602020204020204" pitchFamily="34" charset="77"/>
              </a:rPr>
              <a:t>      via </a:t>
            </a:r>
            <a:r>
              <a:rPr lang="nl-NL" sz="1600" u="sng" dirty="0">
                <a:solidFill>
                  <a:srgbClr val="0F2962"/>
                </a:solidFill>
                <a:latin typeface="Frutiger LT Pro 55 Roman" panose="020B0602020204020204" pitchFamily="34" charset="77"/>
                <a:hlinkClick r:id="rId3" tooltip="mailto:safe_office@schiphol.nl">
                  <a:extLst>
                    <a:ext uri="{A12FA001-AC4F-418D-AE19-62706E023703}">
                      <ahyp:hlinkClr xmlns:ahyp="http://schemas.microsoft.com/office/drawing/2018/hyperlinkcolor" val="tx"/>
                    </a:ext>
                  </a:extLst>
                </a:hlinkClick>
              </a:rPr>
              <a:t>Safe_Office@schiphol.nl</a:t>
            </a:r>
            <a:r>
              <a:rPr lang="nl-NL" sz="1600" dirty="0">
                <a:solidFill>
                  <a:srgbClr val="0F2962"/>
                </a:solidFill>
                <a:latin typeface="Frutiger LT Pro 55 Roman" panose="020B0602020204020204" pitchFamily="34" charset="77"/>
              </a:rPr>
              <a:t>.</a:t>
            </a:r>
          </a:p>
        </p:txBody>
      </p:sp>
      <p:pic>
        <p:nvPicPr>
          <p:cNvPr id="6" name="Picture 5" descr="Logo&#10;&#10;Description automatically generated">
            <a:extLst>
              <a:ext uri="{FF2B5EF4-FFF2-40B4-BE49-F238E27FC236}">
                <a16:creationId xmlns:a16="http://schemas.microsoft.com/office/drawing/2014/main" id="{6E90C879-69ED-C14E-8385-731DDBA7F742}"/>
              </a:ext>
            </a:extLst>
          </p:cNvPr>
          <p:cNvPicPr>
            <a:picLocks noChangeAspect="1"/>
          </p:cNvPicPr>
          <p:nvPr/>
        </p:nvPicPr>
        <p:blipFill>
          <a:blip r:embed="rId4"/>
          <a:stretch>
            <a:fillRect/>
          </a:stretch>
        </p:blipFill>
        <p:spPr>
          <a:xfrm rot="21148969">
            <a:off x="3123989" y="5196284"/>
            <a:ext cx="5582421" cy="1016407"/>
          </a:xfrm>
          <a:prstGeom prst="rect">
            <a:avLst/>
          </a:prstGeom>
        </p:spPr>
      </p:pic>
    </p:spTree>
    <p:extLst>
      <p:ext uri="{BB962C8B-B14F-4D97-AF65-F5344CB8AC3E}">
        <p14:creationId xmlns:p14="http://schemas.microsoft.com/office/powerpoint/2010/main" val="389179592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9CB6C45695B74BA34E32C4F825981F" ma:contentTypeVersion="15" ma:contentTypeDescription="Een nieuw document maken." ma:contentTypeScope="" ma:versionID="b6b8e5298abb4961ee449c0defcda85f">
  <xsd:schema xmlns:xsd="http://www.w3.org/2001/XMLSchema" xmlns:xs="http://www.w3.org/2001/XMLSchema" xmlns:p="http://schemas.microsoft.com/office/2006/metadata/properties" xmlns:ns1="http://schemas.microsoft.com/sharepoint/v3" xmlns:ns2="eadd29aa-bf57-444e-b421-511116d50a58" xmlns:ns3="http://schemas.microsoft.com/sharepoint/v3/fields" xmlns:ns4="851256ee-1493-464f-b855-67169ff3a9e3" targetNamespace="http://schemas.microsoft.com/office/2006/metadata/properties" ma:root="true" ma:fieldsID="981ad562471a91b555ebbd677bcffb4a" ns1:_="" ns2:_="" ns3:_="" ns4:_="">
    <xsd:import namespace="http://schemas.microsoft.com/sharepoint/v3"/>
    <xsd:import namespace="eadd29aa-bf57-444e-b421-511116d50a58"/>
    <xsd:import namespace="http://schemas.microsoft.com/sharepoint/v3/fields"/>
    <xsd:import namespace="851256ee-1493-464f-b855-67169ff3a9e3"/>
    <xsd:element name="properties">
      <xsd:complexType>
        <xsd:sequence>
          <xsd:element name="documentManagement">
            <xsd:complexType>
              <xsd:all>
                <xsd:element ref="ns2:Document_x0020_Date" minOccurs="0"/>
                <xsd:element ref="ns2:Document_x0020_Version" minOccurs="0"/>
                <xsd:element ref="ns3:_Version" minOccurs="0"/>
                <xsd:element ref="ns3:_Status" minOccurs="0"/>
                <xsd:element ref="ns2:Document_x0020_Type" minOccurs="0"/>
                <xsd:element ref="ns1:AssignedTo" minOccurs="0"/>
                <xsd:element ref="ns1:V3Comments" minOccurs="0"/>
                <xsd:element ref="ns4:MediaServiceMetadata" minOccurs="0"/>
                <xsd:element ref="ns4:MediaServiceFastMetadata" minOccurs="0"/>
                <xsd:element ref="ns2:SharedWithUsers" minOccurs="0"/>
                <xsd:element ref="ns2:SharedWithDetails" minOccurs="0"/>
                <xsd:element ref="ns4:MediaServiceAutoKeyPoints" minOccurs="0"/>
                <xsd:element ref="ns4:MediaServiceKeyPoints"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ssignedTo" ma:index="7" nillable="true" ma:displayName="Toegewezen aan" ma:list="UserInfo" ma:SearchPeopleOnly="false" ma:SharePointGroup="0" ma:internalName="AssignedTo"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V3Comments" ma:index="8" nillable="true" ma:displayName="Comments" ma:internalName="V3Comment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add29aa-bf57-444e-b421-511116d50a58" elementFormDefault="qualified">
    <xsd:import namespace="http://schemas.microsoft.com/office/2006/documentManagement/types"/>
    <xsd:import namespace="http://schemas.microsoft.com/office/infopath/2007/PartnerControls"/>
    <xsd:element name="Document_x0020_Date" ma:index="2" nillable="true" ma:displayName="Document Date" ma:format="DateOnly" ma:internalName="Document_x0020_Date">
      <xsd:simpleType>
        <xsd:restriction base="dms:DateTime"/>
      </xsd:simpleType>
    </xsd:element>
    <xsd:element name="Document_x0020_Version" ma:index="3" nillable="true" ma:displayName="Document Version" ma:internalName="Document_x0020_Version">
      <xsd:simpleType>
        <xsd:restriction base="dms:Number"/>
      </xsd:simpleType>
    </xsd:element>
    <xsd:element name="Document_x0020_Type" ma:index="6" nillable="true" ma:displayName="Document Type" ma:format="Dropdown" ma:internalName="Document_x0020_Type">
      <xsd:simpleType>
        <xsd:restriction base="dms:Choice">
          <xsd:enumeration value="Enter Choice #1"/>
          <xsd:enumeration value="Enter Choice #2"/>
          <xsd:enumeration value="Enter Choice #3"/>
        </xsd:restriction>
      </xsd:simpleType>
    </xsd:element>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4" nillable="true" ma:displayName="SharePoint Version" ma:internalName="_Version">
      <xsd:simpleType>
        <xsd:restriction base="dms:Text">
          <xsd:maxLength value="255"/>
        </xsd:restriction>
      </xsd:simpleType>
    </xsd:element>
    <xsd:element name="_Status" ma:index="5" nillable="true" ma:displayName="Status" ma:format="Dropdown" ma:internalName="_Status">
      <xsd:simpleType>
        <xsd:union memberTypes="dms:Text">
          <xsd:simpleType>
            <xsd:restriction base="dms:Choice">
              <xsd:enumeration value="Draft"/>
              <xsd:enumeration value="In review"/>
              <xsd:enumeration value="Final"/>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851256ee-1493-464f-b855-67169ff3a9e3" elementFormDefault="qualified">
    <xsd:import namespace="http://schemas.microsoft.com/office/2006/documentManagement/types"/>
    <xsd:import namespace="http://schemas.microsoft.com/office/infopath/2007/PartnerControls"/>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Inhou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Document_x0020_Date xmlns="eadd29aa-bf57-444e-b421-511116d50a58" xsi:nil="true"/>
    <AssignedTo xmlns="http://schemas.microsoft.com/sharepoint/v3">
      <UserInfo>
        <DisplayName/>
        <AccountId xsi:nil="true"/>
        <AccountType/>
      </UserInfo>
    </AssignedTo>
    <_Status xmlns="http://schemas.microsoft.com/sharepoint/v3/fields" xsi:nil="true"/>
    <V3Comments xmlns="http://schemas.microsoft.com/sharepoint/v3" xsi:nil="true"/>
    <Document_x0020_Version xmlns="eadd29aa-bf57-444e-b421-511116d50a58" xsi:nil="true"/>
    <Document_x0020_Type xmlns="eadd29aa-bf57-444e-b421-511116d50a5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F45BB9-94C3-4B86-8A25-9F4E94138653}"/>
</file>

<file path=customXml/itemProps2.xml><?xml version="1.0" encoding="utf-8"?>
<ds:datastoreItem xmlns:ds="http://schemas.openxmlformats.org/officeDocument/2006/customXml" ds:itemID="{E06F302C-D00C-4977-A4AA-4293BA457903}">
  <ds:schemaRefs>
    <ds:schemaRef ds:uri="http://www.w3.org/XML/1998/namespace"/>
    <ds:schemaRef ds:uri="http://purl.org/dc/terms/"/>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http://schemas.microsoft.com/office/2006/metadata/properties"/>
    <ds:schemaRef ds:uri="a2ff09c1-fc51-416c-a551-b4873589fb2f"/>
    <ds:schemaRef ds:uri="http://purl.org/dc/dcmitype/"/>
  </ds:schemaRefs>
</ds:datastoreItem>
</file>

<file path=customXml/itemProps3.xml><?xml version="1.0" encoding="utf-8"?>
<ds:datastoreItem xmlns:ds="http://schemas.openxmlformats.org/officeDocument/2006/customXml" ds:itemID="{5B6B841D-E77C-44CA-B7EE-8FD5EE7B29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1499</TotalTime>
  <Words>467</Words>
  <Application>Microsoft Macintosh PowerPoint</Application>
  <PresentationFormat>Widescreen</PresentationFormat>
  <Paragraphs>55</Paragraphs>
  <Slides>10</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Frutiger LT Pro 45 Light</vt:lpstr>
      <vt:lpstr>Frutiger LT Pro 55 Roman</vt:lpstr>
      <vt:lpstr>Wingdings</vt:lpstr>
      <vt:lpstr>Kantoorthema</vt:lpstr>
      <vt:lpstr>PowerPoint Presentation</vt:lpstr>
      <vt:lpstr>Video LMRA</vt:lpstr>
      <vt:lpstr>Bijzonder bij  Schiphol</vt:lpstr>
      <vt:lpstr>Omstandigheden  kunnen  veranderen…     </vt:lpstr>
      <vt:lpstr>Wie voert de  LMRA uit?</vt:lpstr>
      <vt:lpstr>De 3 stappen van de LMRA</vt:lpstr>
      <vt:lpstr>PowerPoint Presentation</vt:lpstr>
      <vt:lpstr>PowerPoint Presentation</vt:lpstr>
      <vt:lpstr>Wat je moet bijblijven  van deze  toolbox</vt:lpstr>
      <vt:lpstr>Tot slot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Eveline Raap (Salmay)</dc:creator>
  <cp:lastModifiedBy>Martijn Brakenhoff</cp:lastModifiedBy>
  <cp:revision>13</cp:revision>
  <dcterms:created xsi:type="dcterms:W3CDTF">2021-06-03T10:40:26Z</dcterms:created>
  <dcterms:modified xsi:type="dcterms:W3CDTF">2021-08-31T10:16:05Z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0x0101007D9CB6C45695B74BA34E32C4F825981F</vt:lpwstr>
  </property>
</Properties>
</file>